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handoutMasters/handoutMaster1.xml" ContentType="application/vnd.openxmlformats-officedocument.presentationml.handoutMaster+xml"/>
  <Override PartName="/ppt/diagrams/colors3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7" r:id="rId2"/>
    <p:sldId id="367" r:id="rId3"/>
    <p:sldId id="324" r:id="rId4"/>
    <p:sldId id="325" r:id="rId5"/>
    <p:sldId id="357" r:id="rId6"/>
    <p:sldId id="336" r:id="rId7"/>
    <p:sldId id="355" r:id="rId8"/>
    <p:sldId id="358" r:id="rId9"/>
    <p:sldId id="359" r:id="rId10"/>
    <p:sldId id="360" r:id="rId11"/>
    <p:sldId id="361" r:id="rId12"/>
    <p:sldId id="363" r:id="rId13"/>
    <p:sldId id="364" r:id="rId14"/>
    <p:sldId id="365" r:id="rId15"/>
    <p:sldId id="366" r:id="rId16"/>
    <p:sldId id="362" r:id="rId17"/>
    <p:sldId id="368" r:id="rId18"/>
    <p:sldId id="369" r:id="rId19"/>
    <p:sldId id="372" r:id="rId20"/>
    <p:sldId id="373" r:id="rId21"/>
    <p:sldId id="374" r:id="rId22"/>
    <p:sldId id="375" r:id="rId23"/>
    <p:sldId id="370" r:id="rId24"/>
    <p:sldId id="377" r:id="rId25"/>
    <p:sldId id="376" r:id="rId26"/>
    <p:sldId id="282" r:id="rId27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66"/>
    <a:srgbClr val="CCFF99"/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DA649-ECDA-46A3-82ED-C7E83A21B4E2}" v="157" dt="2023-09-17T07:50:35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0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18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Cimerman" userId="594d6d3bb6fff3ed" providerId="LiveId" clId="{C1CDA649-ECDA-46A3-82ED-C7E83A21B4E2}"/>
    <pc:docChg chg="undo custSel modSld">
      <pc:chgData name="Sabina Cimerman" userId="594d6d3bb6fff3ed" providerId="LiveId" clId="{C1CDA649-ECDA-46A3-82ED-C7E83A21B4E2}" dt="2023-09-17T07:50:44.998" v="2072" actId="20577"/>
      <pc:docMkLst>
        <pc:docMk/>
      </pc:docMkLst>
      <pc:sldChg chg="modSp mod">
        <pc:chgData name="Sabina Cimerman" userId="594d6d3bb6fff3ed" providerId="LiveId" clId="{C1CDA649-ECDA-46A3-82ED-C7E83A21B4E2}" dt="2023-09-17T06:36:18.080" v="8" actId="20577"/>
        <pc:sldMkLst>
          <pc:docMk/>
          <pc:sldMk cId="0" sldId="267"/>
        </pc:sldMkLst>
        <pc:spChg chg="mod">
          <ac:chgData name="Sabina Cimerman" userId="594d6d3bb6fff3ed" providerId="LiveId" clId="{C1CDA649-ECDA-46A3-82ED-C7E83A21B4E2}" dt="2023-09-17T06:36:18.080" v="8" actId="20577"/>
          <ac:spMkLst>
            <pc:docMk/>
            <pc:sldMk cId="0" sldId="267"/>
            <ac:spMk id="3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6:35:52.765" v="6" actId="20577"/>
          <ac:spMkLst>
            <pc:docMk/>
            <pc:sldMk cId="0" sldId="267"/>
            <ac:spMk id="3074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50:44.998" v="2072" actId="20577"/>
        <pc:sldMkLst>
          <pc:docMk/>
          <pc:sldMk cId="0" sldId="282"/>
        </pc:sldMkLst>
        <pc:spChg chg="mod">
          <ac:chgData name="Sabina Cimerman" userId="594d6d3bb6fff3ed" providerId="LiveId" clId="{C1CDA649-ECDA-46A3-82ED-C7E83A21B4E2}" dt="2023-09-17T07:50:44.998" v="2072" actId="20577"/>
          <ac:spMkLst>
            <pc:docMk/>
            <pc:sldMk cId="0" sldId="282"/>
            <ac:spMk id="18434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6:45:33.265" v="205" actId="20577"/>
        <pc:sldMkLst>
          <pc:docMk/>
          <pc:sldMk cId="3634543142" sldId="324"/>
        </pc:sldMkLst>
        <pc:spChg chg="mod">
          <ac:chgData name="Sabina Cimerman" userId="594d6d3bb6fff3ed" providerId="LiveId" clId="{C1CDA649-ECDA-46A3-82ED-C7E83A21B4E2}" dt="2023-09-17T06:42:17.530" v="133" actId="20577"/>
          <ac:spMkLst>
            <pc:docMk/>
            <pc:sldMk cId="3634543142" sldId="324"/>
            <ac:spMk id="6146" creationId="{00000000-0000-0000-0000-000000000000}"/>
          </ac:spMkLst>
        </pc:spChg>
        <pc:graphicFrameChg chg="mod modGraphic">
          <ac:chgData name="Sabina Cimerman" userId="594d6d3bb6fff3ed" providerId="LiveId" clId="{C1CDA649-ECDA-46A3-82ED-C7E83A21B4E2}" dt="2023-09-17T06:45:33.265" v="205" actId="20577"/>
          <ac:graphicFrameMkLst>
            <pc:docMk/>
            <pc:sldMk cId="3634543142" sldId="324"/>
            <ac:graphicFrameMk id="5" creationId="{00000000-0000-0000-0000-000000000000}"/>
          </ac:graphicFrameMkLst>
        </pc:graphicFrameChg>
      </pc:sldChg>
      <pc:sldChg chg="modSp mod">
        <pc:chgData name="Sabina Cimerman" userId="594d6d3bb6fff3ed" providerId="LiveId" clId="{C1CDA649-ECDA-46A3-82ED-C7E83A21B4E2}" dt="2023-09-17T06:47:01.556" v="223" actId="14100"/>
        <pc:sldMkLst>
          <pc:docMk/>
          <pc:sldMk cId="1049040727" sldId="325"/>
        </pc:sldMkLst>
        <pc:spChg chg="mod">
          <ac:chgData name="Sabina Cimerman" userId="594d6d3bb6fff3ed" providerId="LiveId" clId="{C1CDA649-ECDA-46A3-82ED-C7E83A21B4E2}" dt="2023-09-17T06:46:22.515" v="208" actId="20577"/>
          <ac:spMkLst>
            <pc:docMk/>
            <pc:sldMk cId="1049040727" sldId="325"/>
            <ac:spMk id="7170" creationId="{00000000-0000-0000-0000-000000000000}"/>
          </ac:spMkLst>
        </pc:spChg>
        <pc:graphicFrameChg chg="mod">
          <ac:chgData name="Sabina Cimerman" userId="594d6d3bb6fff3ed" providerId="LiveId" clId="{C1CDA649-ECDA-46A3-82ED-C7E83A21B4E2}" dt="2023-09-17T06:47:01.556" v="223" actId="14100"/>
          <ac:graphicFrameMkLst>
            <pc:docMk/>
            <pc:sldMk cId="1049040727" sldId="325"/>
            <ac:graphicFrameMk id="4" creationId="{00000000-0000-0000-0000-000000000000}"/>
          </ac:graphicFrameMkLst>
        </pc:graphicFrameChg>
      </pc:sldChg>
      <pc:sldChg chg="modSp mod">
        <pc:chgData name="Sabina Cimerman" userId="594d6d3bb6fff3ed" providerId="LiveId" clId="{C1CDA649-ECDA-46A3-82ED-C7E83A21B4E2}" dt="2023-09-17T07:07:32.034" v="559" actId="20577"/>
        <pc:sldMkLst>
          <pc:docMk/>
          <pc:sldMk cId="3579699228" sldId="336"/>
        </pc:sldMkLst>
        <pc:spChg chg="mod">
          <ac:chgData name="Sabina Cimerman" userId="594d6d3bb6fff3ed" providerId="LiveId" clId="{C1CDA649-ECDA-46A3-82ED-C7E83A21B4E2}" dt="2023-09-17T07:06:12.899" v="500" actId="20577"/>
          <ac:spMkLst>
            <pc:docMk/>
            <pc:sldMk cId="3579699228" sldId="336"/>
            <ac:spMk id="2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07:32.034" v="559" actId="20577"/>
          <ac:spMkLst>
            <pc:docMk/>
            <pc:sldMk cId="3579699228" sldId="336"/>
            <ac:spMk id="4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14:58.362" v="633" actId="20577"/>
        <pc:sldMkLst>
          <pc:docMk/>
          <pc:sldMk cId="2868761587" sldId="355"/>
        </pc:sldMkLst>
        <pc:spChg chg="mod">
          <ac:chgData name="Sabina Cimerman" userId="594d6d3bb6fff3ed" providerId="LiveId" clId="{C1CDA649-ECDA-46A3-82ED-C7E83A21B4E2}" dt="2023-09-17T07:08:02.873" v="561" actId="20577"/>
          <ac:spMkLst>
            <pc:docMk/>
            <pc:sldMk cId="2868761587" sldId="355"/>
            <ac:spMk id="7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14:58.362" v="633" actId="20577"/>
          <ac:spMkLst>
            <pc:docMk/>
            <pc:sldMk cId="2868761587" sldId="355"/>
            <ac:spMk id="9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05:02.464" v="498" actId="20577"/>
        <pc:sldMkLst>
          <pc:docMk/>
          <pc:sldMk cId="89580020" sldId="357"/>
        </pc:sldMkLst>
        <pc:spChg chg="mod">
          <ac:chgData name="Sabina Cimerman" userId="594d6d3bb6fff3ed" providerId="LiveId" clId="{C1CDA649-ECDA-46A3-82ED-C7E83A21B4E2}" dt="2023-09-17T07:02:04.589" v="415" actId="20577"/>
          <ac:spMkLst>
            <pc:docMk/>
            <pc:sldMk cId="89580020" sldId="357"/>
            <ac:spMk id="3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05:02.464" v="498" actId="20577"/>
          <ac:spMkLst>
            <pc:docMk/>
            <pc:sldMk cId="89580020" sldId="357"/>
            <ac:spMk id="6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15:13.826" v="634" actId="20577"/>
        <pc:sldMkLst>
          <pc:docMk/>
          <pc:sldMk cId="848738159" sldId="358"/>
        </pc:sldMkLst>
        <pc:spChg chg="mod">
          <ac:chgData name="Sabina Cimerman" userId="594d6d3bb6fff3ed" providerId="LiveId" clId="{C1CDA649-ECDA-46A3-82ED-C7E83A21B4E2}" dt="2023-09-17T07:15:13.826" v="634" actId="20577"/>
          <ac:spMkLst>
            <pc:docMk/>
            <pc:sldMk cId="848738159" sldId="358"/>
            <ac:spMk id="2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15:56.389" v="636" actId="1076"/>
        <pc:sldMkLst>
          <pc:docMk/>
          <pc:sldMk cId="4288993751" sldId="361"/>
        </pc:sldMkLst>
        <pc:picChg chg="mod">
          <ac:chgData name="Sabina Cimerman" userId="594d6d3bb6fff3ed" providerId="LiveId" clId="{C1CDA649-ECDA-46A3-82ED-C7E83A21B4E2}" dt="2023-09-17T07:15:56.389" v="636" actId="1076"/>
          <ac:picMkLst>
            <pc:docMk/>
            <pc:sldMk cId="4288993751" sldId="361"/>
            <ac:picMk id="4" creationId="{00000000-0000-0000-0000-000000000000}"/>
          </ac:picMkLst>
        </pc:picChg>
      </pc:sldChg>
      <pc:sldChg chg="modSp mod">
        <pc:chgData name="Sabina Cimerman" userId="594d6d3bb6fff3ed" providerId="LiveId" clId="{C1CDA649-ECDA-46A3-82ED-C7E83A21B4E2}" dt="2023-09-17T07:22:48.168" v="958" actId="20577"/>
        <pc:sldMkLst>
          <pc:docMk/>
          <pc:sldMk cId="2625653889" sldId="363"/>
        </pc:sldMkLst>
        <pc:spChg chg="mod">
          <ac:chgData name="Sabina Cimerman" userId="594d6d3bb6fff3ed" providerId="LiveId" clId="{C1CDA649-ECDA-46A3-82ED-C7E83A21B4E2}" dt="2023-09-17T07:16:55.910" v="654" actId="20577"/>
          <ac:spMkLst>
            <pc:docMk/>
            <pc:sldMk cId="2625653889" sldId="363"/>
            <ac:spMk id="2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18:10.150" v="917" actId="20577"/>
          <ac:spMkLst>
            <pc:docMk/>
            <pc:sldMk cId="2625653889" sldId="363"/>
            <ac:spMk id="3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22:48.168" v="958" actId="20577"/>
          <ac:spMkLst>
            <pc:docMk/>
            <pc:sldMk cId="2625653889" sldId="363"/>
            <ac:spMk id="5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28:24.717" v="1216" actId="20577"/>
        <pc:sldMkLst>
          <pc:docMk/>
          <pc:sldMk cId="4201907142" sldId="364"/>
        </pc:sldMkLst>
        <pc:spChg chg="mod">
          <ac:chgData name="Sabina Cimerman" userId="594d6d3bb6fff3ed" providerId="LiveId" clId="{C1CDA649-ECDA-46A3-82ED-C7E83A21B4E2}" dt="2023-09-17T07:25:54.777" v="969" actId="20577"/>
          <ac:spMkLst>
            <pc:docMk/>
            <pc:sldMk cId="4201907142" sldId="364"/>
            <ac:spMk id="2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28:24.717" v="1216" actId="20577"/>
          <ac:spMkLst>
            <pc:docMk/>
            <pc:sldMk cId="4201907142" sldId="364"/>
            <ac:spMk id="5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29:22.366" v="1259" actId="1035"/>
        <pc:sldMkLst>
          <pc:docMk/>
          <pc:sldMk cId="3688177326" sldId="366"/>
        </pc:sldMkLst>
        <pc:spChg chg="mod">
          <ac:chgData name="Sabina Cimerman" userId="594d6d3bb6fff3ed" providerId="LiveId" clId="{C1CDA649-ECDA-46A3-82ED-C7E83A21B4E2}" dt="2023-09-17T07:29:17.668" v="1256" actId="20577"/>
          <ac:spMkLst>
            <pc:docMk/>
            <pc:sldMk cId="3688177326" sldId="366"/>
            <ac:spMk id="73" creationId="{00000000-0000-0000-0000-000000000000}"/>
          </ac:spMkLst>
        </pc:spChg>
        <pc:picChg chg="mod">
          <ac:chgData name="Sabina Cimerman" userId="594d6d3bb6fff3ed" providerId="LiveId" clId="{C1CDA649-ECDA-46A3-82ED-C7E83A21B4E2}" dt="2023-09-17T07:29:22.366" v="1259" actId="1035"/>
          <ac:picMkLst>
            <pc:docMk/>
            <pc:sldMk cId="3688177326" sldId="366"/>
            <ac:picMk id="5" creationId="{00000000-0000-0000-0000-000000000000}"/>
          </ac:picMkLst>
        </pc:picChg>
      </pc:sldChg>
      <pc:sldChg chg="modSp mod">
        <pc:chgData name="Sabina Cimerman" userId="594d6d3bb6fff3ed" providerId="LiveId" clId="{C1CDA649-ECDA-46A3-82ED-C7E83A21B4E2}" dt="2023-09-17T06:42:03.646" v="132"/>
        <pc:sldMkLst>
          <pc:docMk/>
          <pc:sldMk cId="4074443460" sldId="367"/>
        </pc:sldMkLst>
        <pc:spChg chg="mod">
          <ac:chgData name="Sabina Cimerman" userId="594d6d3bb6fff3ed" providerId="LiveId" clId="{C1CDA649-ECDA-46A3-82ED-C7E83A21B4E2}" dt="2023-09-17T06:42:03.646" v="132"/>
          <ac:spMkLst>
            <pc:docMk/>
            <pc:sldMk cId="4074443460" sldId="367"/>
            <ac:spMk id="3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33:54.405" v="1402" actId="20577"/>
        <pc:sldMkLst>
          <pc:docMk/>
          <pc:sldMk cId="4204243092" sldId="368"/>
        </pc:sldMkLst>
        <pc:spChg chg="mod">
          <ac:chgData name="Sabina Cimerman" userId="594d6d3bb6fff3ed" providerId="LiveId" clId="{C1CDA649-ECDA-46A3-82ED-C7E83A21B4E2}" dt="2023-09-17T07:29:51.347" v="1263" actId="20577"/>
          <ac:spMkLst>
            <pc:docMk/>
            <pc:sldMk cId="4204243092" sldId="368"/>
            <ac:spMk id="2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33:54.405" v="1402" actId="20577"/>
          <ac:spMkLst>
            <pc:docMk/>
            <pc:sldMk cId="4204243092" sldId="368"/>
            <ac:spMk id="3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35:03.080" v="1506" actId="20577"/>
        <pc:sldMkLst>
          <pc:docMk/>
          <pc:sldMk cId="1369663638" sldId="369"/>
        </pc:sldMkLst>
        <pc:spChg chg="mod">
          <ac:chgData name="Sabina Cimerman" userId="594d6d3bb6fff3ed" providerId="LiveId" clId="{C1CDA649-ECDA-46A3-82ED-C7E83A21B4E2}" dt="2023-09-17T07:34:30.637" v="1457" actId="20577"/>
          <ac:spMkLst>
            <pc:docMk/>
            <pc:sldMk cId="1369663638" sldId="369"/>
            <ac:spMk id="8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34:50.462" v="1481" actId="20577"/>
          <ac:spMkLst>
            <pc:docMk/>
            <pc:sldMk cId="1369663638" sldId="369"/>
            <ac:spMk id="12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35:03.080" v="1506" actId="20577"/>
          <ac:spMkLst>
            <pc:docMk/>
            <pc:sldMk cId="1369663638" sldId="369"/>
            <ac:spMk id="16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38:48.612" v="1646" actId="20577"/>
        <pc:sldMkLst>
          <pc:docMk/>
          <pc:sldMk cId="2569193181" sldId="372"/>
        </pc:sldMkLst>
        <pc:spChg chg="mod">
          <ac:chgData name="Sabina Cimerman" userId="594d6d3bb6fff3ed" providerId="LiveId" clId="{C1CDA649-ECDA-46A3-82ED-C7E83A21B4E2}" dt="2023-09-17T07:36:00.160" v="1514" actId="20577"/>
          <ac:spMkLst>
            <pc:docMk/>
            <pc:sldMk cId="2569193181" sldId="372"/>
            <ac:spMk id="2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38:48.612" v="1646" actId="20577"/>
          <ac:spMkLst>
            <pc:docMk/>
            <pc:sldMk cId="2569193181" sldId="372"/>
            <ac:spMk id="3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39:57.794" v="1659" actId="20577"/>
        <pc:sldMkLst>
          <pc:docMk/>
          <pc:sldMk cId="1824997673" sldId="373"/>
        </pc:sldMkLst>
        <pc:spChg chg="mod">
          <ac:chgData name="Sabina Cimerman" userId="594d6d3bb6fff3ed" providerId="LiveId" clId="{C1CDA649-ECDA-46A3-82ED-C7E83A21B4E2}" dt="2023-09-17T07:39:57.794" v="1659" actId="20577"/>
          <ac:spMkLst>
            <pc:docMk/>
            <pc:sldMk cId="1824997673" sldId="373"/>
            <ac:spMk id="3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46:05.113" v="1963" actId="20577"/>
        <pc:sldMkLst>
          <pc:docMk/>
          <pc:sldMk cId="100391372" sldId="374"/>
        </pc:sldMkLst>
        <pc:spChg chg="mod">
          <ac:chgData name="Sabina Cimerman" userId="594d6d3bb6fff3ed" providerId="LiveId" clId="{C1CDA649-ECDA-46A3-82ED-C7E83A21B4E2}" dt="2023-09-17T07:46:05.113" v="1963" actId="20577"/>
          <ac:spMkLst>
            <pc:docMk/>
            <pc:sldMk cId="100391372" sldId="374"/>
            <ac:spMk id="2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41:40.082" v="1719" actId="20577"/>
          <ac:spMkLst>
            <pc:docMk/>
            <pc:sldMk cId="100391372" sldId="374"/>
            <ac:spMk id="6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48:43.614" v="2029" actId="20577"/>
        <pc:sldMkLst>
          <pc:docMk/>
          <pc:sldMk cId="2777947917" sldId="375"/>
        </pc:sldMkLst>
        <pc:spChg chg="mod">
          <ac:chgData name="Sabina Cimerman" userId="594d6d3bb6fff3ed" providerId="LiveId" clId="{C1CDA649-ECDA-46A3-82ED-C7E83A21B4E2}" dt="2023-09-17T07:48:43.614" v="2029" actId="20577"/>
          <ac:spMkLst>
            <pc:docMk/>
            <pc:sldMk cId="2777947917" sldId="375"/>
            <ac:spMk id="2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47:04.163" v="1996" actId="20577"/>
          <ac:spMkLst>
            <pc:docMk/>
            <pc:sldMk cId="2777947917" sldId="375"/>
            <ac:spMk id="6" creationId="{00000000-0000-0000-0000-000000000000}"/>
          </ac:spMkLst>
        </pc:spChg>
      </pc:sldChg>
      <pc:sldChg chg="modSp mod">
        <pc:chgData name="Sabina Cimerman" userId="594d6d3bb6fff3ed" providerId="LiveId" clId="{C1CDA649-ECDA-46A3-82ED-C7E83A21B4E2}" dt="2023-09-17T07:50:39.295" v="2067" actId="20577"/>
        <pc:sldMkLst>
          <pc:docMk/>
          <pc:sldMk cId="1909492250" sldId="376"/>
        </pc:sldMkLst>
        <pc:spChg chg="mod">
          <ac:chgData name="Sabina Cimerman" userId="594d6d3bb6fff3ed" providerId="LiveId" clId="{C1CDA649-ECDA-46A3-82ED-C7E83A21B4E2}" dt="2023-09-17T07:49:25.596" v="2044" actId="20577"/>
          <ac:spMkLst>
            <pc:docMk/>
            <pc:sldMk cId="1909492250" sldId="376"/>
            <ac:spMk id="2" creationId="{00000000-0000-0000-0000-000000000000}"/>
          </ac:spMkLst>
        </pc:spChg>
        <pc:spChg chg="mod">
          <ac:chgData name="Sabina Cimerman" userId="594d6d3bb6fff3ed" providerId="LiveId" clId="{C1CDA649-ECDA-46A3-82ED-C7E83A21B4E2}" dt="2023-09-17T07:50:39.295" v="2067" actId="20577"/>
          <ac:spMkLst>
            <pc:docMk/>
            <pc:sldMk cId="1909492250" sldId="376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22C02-F151-4CB6-A86A-CCBEA436E59A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de-AT"/>
        </a:p>
      </dgm:t>
    </dgm:pt>
    <dgm:pt modelId="{CBAB5C0D-6876-4485-860E-CB0364786BFD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altLang="de-DE" sz="1800" noProof="0" dirty="0" err="1">
              <a:solidFill>
                <a:schemeClr val="bg1"/>
              </a:solidFill>
            </a:rPr>
            <a:t>Regija</a:t>
          </a:r>
          <a:r>
            <a:rPr lang="en-GB" altLang="de-DE" sz="1800" noProof="0" dirty="0">
              <a:solidFill>
                <a:schemeClr val="bg1"/>
              </a:solidFill>
            </a:rPr>
            <a:t> </a:t>
          </a:r>
          <a:r>
            <a:rPr lang="en-GB" altLang="de-DE" sz="1800" noProof="0" dirty="0" err="1">
              <a:solidFill>
                <a:schemeClr val="bg1"/>
              </a:solidFill>
            </a:rPr>
            <a:t>usmerjena</a:t>
          </a:r>
          <a:r>
            <a:rPr lang="en-GB" altLang="de-DE" sz="1800" noProof="0" dirty="0">
              <a:solidFill>
                <a:schemeClr val="bg1"/>
              </a:solidFill>
            </a:rPr>
            <a:t> v </a:t>
          </a:r>
          <a:r>
            <a:rPr lang="en-GB" altLang="de-DE" sz="1800" noProof="0" dirty="0" err="1">
              <a:solidFill>
                <a:schemeClr val="bg1"/>
              </a:solidFill>
            </a:rPr>
            <a:t>idustrijo</a:t>
          </a:r>
          <a:r>
            <a:rPr lang="en-GB" altLang="de-DE" sz="1800" noProof="0" dirty="0">
              <a:solidFill>
                <a:schemeClr val="bg1"/>
              </a:solidFill>
            </a:rPr>
            <a:t> in </a:t>
          </a:r>
          <a:r>
            <a:rPr lang="en-GB" altLang="de-DE" sz="1800" noProof="0" dirty="0" err="1">
              <a:solidFill>
                <a:schemeClr val="bg1"/>
              </a:solidFill>
            </a:rPr>
            <a:t>proizvodnjo</a:t>
          </a:r>
          <a:r>
            <a:rPr lang="en-GB" altLang="de-DE" sz="1800" noProof="0" dirty="0">
              <a:solidFill>
                <a:schemeClr val="bg1"/>
              </a:solidFill>
            </a:rPr>
            <a:t>.</a:t>
          </a:r>
          <a:endParaRPr lang="en-GB" sz="1800" baseline="0" noProof="0" dirty="0">
            <a:solidFill>
              <a:schemeClr val="bg1"/>
            </a:solidFill>
          </a:endParaRPr>
        </a:p>
      </dgm:t>
    </dgm:pt>
    <dgm:pt modelId="{62F06FC7-82D4-4763-873C-A1658FA621DA}" type="parTrans" cxnId="{00BCD5E0-B096-4EB4-9CD2-55B6303DBF17}">
      <dgm:prSet/>
      <dgm:spPr/>
      <dgm:t>
        <a:bodyPr/>
        <a:lstStyle/>
        <a:p>
          <a:endParaRPr lang="en-GB" noProof="0" dirty="0"/>
        </a:p>
      </dgm:t>
    </dgm:pt>
    <dgm:pt modelId="{EEA4D07D-DDD7-4F1F-8CE5-7E5B806B673D}" type="sibTrans" cxnId="{00BCD5E0-B096-4EB4-9CD2-55B6303DBF17}">
      <dgm:prSet/>
      <dgm:spPr/>
      <dgm:t>
        <a:bodyPr/>
        <a:lstStyle/>
        <a:p>
          <a:endParaRPr lang="en-GB" noProof="0" dirty="0"/>
        </a:p>
      </dgm:t>
    </dgm:pt>
    <dgm:pt modelId="{7B321E45-948C-4216-A39B-CE3D6E22DAB2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altLang="de-DE" sz="1800" noProof="0" dirty="0" err="1">
              <a:solidFill>
                <a:schemeClr val="bg1"/>
              </a:solidFill>
            </a:rPr>
            <a:t>Izvoz</a:t>
          </a:r>
          <a:r>
            <a:rPr lang="en-GB" altLang="de-DE" sz="1800" noProof="0" dirty="0">
              <a:solidFill>
                <a:schemeClr val="bg1"/>
              </a:solidFill>
            </a:rPr>
            <a:t> je </a:t>
          </a:r>
          <a:r>
            <a:rPr lang="en-GB" altLang="de-DE" sz="1800" noProof="0" dirty="0" err="1">
              <a:solidFill>
                <a:schemeClr val="bg1"/>
              </a:solidFill>
            </a:rPr>
            <a:t>pomemben</a:t>
          </a:r>
          <a:r>
            <a:rPr lang="en-GB" altLang="de-DE" sz="1800" noProof="0" dirty="0">
              <a:solidFill>
                <a:schemeClr val="bg1"/>
              </a:solidFill>
            </a:rPr>
            <a:t> del </a:t>
          </a:r>
          <a:r>
            <a:rPr lang="en-GB" altLang="de-DE" sz="1800" noProof="0" dirty="0" err="1">
              <a:solidFill>
                <a:schemeClr val="bg1"/>
              </a:solidFill>
            </a:rPr>
            <a:t>gospodarskega</a:t>
          </a:r>
          <a:r>
            <a:rPr lang="en-GB" altLang="de-DE" sz="1800" noProof="0" dirty="0">
              <a:solidFill>
                <a:schemeClr val="bg1"/>
              </a:solidFill>
            </a:rPr>
            <a:t> </a:t>
          </a:r>
          <a:r>
            <a:rPr lang="en-GB" altLang="de-DE" sz="1800" noProof="0" dirty="0" err="1">
              <a:solidFill>
                <a:schemeClr val="bg1"/>
              </a:solidFill>
            </a:rPr>
            <a:t>razvoja</a:t>
          </a:r>
          <a:r>
            <a:rPr lang="en-GB" altLang="de-DE" sz="1800" noProof="0" dirty="0">
              <a:solidFill>
                <a:schemeClr val="bg1"/>
              </a:solidFill>
            </a:rPr>
            <a:t>.</a:t>
          </a:r>
          <a:endParaRPr lang="en-GB" sz="1800" baseline="0" noProof="0" dirty="0">
            <a:solidFill>
              <a:schemeClr val="bg1"/>
            </a:solidFill>
          </a:endParaRPr>
        </a:p>
      </dgm:t>
    </dgm:pt>
    <dgm:pt modelId="{E9B5E90E-B82B-4EE7-9B33-1D5055A4D767}" type="parTrans" cxnId="{33365B48-480B-4CF1-B968-9CC791C3EC0E}">
      <dgm:prSet/>
      <dgm:spPr/>
      <dgm:t>
        <a:bodyPr/>
        <a:lstStyle/>
        <a:p>
          <a:endParaRPr lang="en-GB" noProof="0" dirty="0"/>
        </a:p>
      </dgm:t>
    </dgm:pt>
    <dgm:pt modelId="{E3B35BE1-C0BE-41E9-92CD-C5234DB49DE2}" type="sibTrans" cxnId="{33365B48-480B-4CF1-B968-9CC791C3EC0E}">
      <dgm:prSet/>
      <dgm:spPr/>
      <dgm:t>
        <a:bodyPr/>
        <a:lstStyle/>
        <a:p>
          <a:endParaRPr lang="en-GB" noProof="0" dirty="0"/>
        </a:p>
      </dgm:t>
    </dgm:pt>
    <dgm:pt modelId="{4217FFC3-08E3-40F7-ABA9-2D44CC61DA6B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altLang="de-DE" sz="1600" noProof="0" dirty="0" err="1">
              <a:solidFill>
                <a:schemeClr val="bg1"/>
              </a:solidFill>
            </a:rPr>
            <a:t>Regija</a:t>
          </a:r>
          <a:r>
            <a:rPr lang="en-GB" altLang="de-DE" sz="1600" noProof="0" dirty="0">
              <a:solidFill>
                <a:schemeClr val="bg1"/>
              </a:solidFill>
            </a:rPr>
            <a:t> z </a:t>
          </a:r>
          <a:r>
            <a:rPr lang="en-GB" altLang="de-DE" sz="1600" noProof="0" dirty="0" err="1">
              <a:solidFill>
                <a:schemeClr val="bg1"/>
              </a:solidFill>
            </a:rPr>
            <a:t>enim</a:t>
          </a:r>
          <a:r>
            <a:rPr lang="en-GB" altLang="de-DE" sz="1600" noProof="0" dirty="0">
              <a:solidFill>
                <a:schemeClr val="bg1"/>
              </a:solidFill>
            </a:rPr>
            <a:t> </a:t>
          </a:r>
          <a:r>
            <a:rPr lang="en-GB" altLang="de-DE" sz="1600" noProof="0" dirty="0" err="1">
              <a:solidFill>
                <a:schemeClr val="bg1"/>
              </a:solidFill>
            </a:rPr>
            <a:t>najvi</a:t>
          </a:r>
          <a:r>
            <a:rPr lang="de-AT" sz="1600" dirty="0">
              <a:solidFill>
                <a:schemeClr val="bg1"/>
              </a:solidFill>
            </a:rPr>
            <a:t>š</a:t>
          </a:r>
          <a:r>
            <a:rPr lang="en-GB" altLang="de-DE" sz="1600" noProof="0" dirty="0" err="1">
              <a:solidFill>
                <a:schemeClr val="bg1"/>
              </a:solidFill>
            </a:rPr>
            <a:t>jih</a:t>
          </a:r>
          <a:r>
            <a:rPr lang="en-GB" altLang="de-DE" sz="1600" noProof="0" dirty="0">
              <a:solidFill>
                <a:schemeClr val="bg1"/>
              </a:solidFill>
            </a:rPr>
            <a:t> </a:t>
          </a:r>
          <a:r>
            <a:rPr lang="en-GB" altLang="de-DE" sz="1600" noProof="0" dirty="0" err="1">
              <a:solidFill>
                <a:schemeClr val="bg1"/>
              </a:solidFill>
            </a:rPr>
            <a:t>dele</a:t>
          </a:r>
          <a:r>
            <a:rPr lang="en-GB" altLang="de-DE" sz="1600" noProof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ž</a:t>
          </a:r>
          <a:r>
            <a:rPr lang="en-GB" altLang="de-DE" sz="1600" noProof="0" dirty="0" err="1">
              <a:solidFill>
                <a:schemeClr val="bg1"/>
              </a:solidFill>
            </a:rPr>
            <a:t>ev</a:t>
          </a:r>
          <a:r>
            <a:rPr lang="en-GB" altLang="de-DE" sz="1600" noProof="0" dirty="0">
              <a:solidFill>
                <a:schemeClr val="bg1"/>
              </a:solidFill>
            </a:rPr>
            <a:t> BDP-</a:t>
          </a:r>
          <a:r>
            <a:rPr lang="en-GB" altLang="de-DE" sz="1600" noProof="0" dirty="0" err="1">
              <a:solidFill>
                <a:schemeClr val="bg1"/>
              </a:solidFill>
            </a:rPr>
            <a:t>ja</a:t>
          </a:r>
          <a:r>
            <a:rPr lang="en-GB" altLang="de-DE" sz="1600" noProof="0" dirty="0">
              <a:solidFill>
                <a:schemeClr val="bg1"/>
              </a:solidFill>
            </a:rPr>
            <a:t> za </a:t>
          </a:r>
          <a:r>
            <a:rPr lang="en-GB" altLang="de-DE" sz="1600" noProof="0" dirty="0" err="1">
              <a:solidFill>
                <a:schemeClr val="bg1"/>
              </a:solidFill>
            </a:rPr>
            <a:t>znanost</a:t>
          </a:r>
          <a:r>
            <a:rPr lang="en-GB" altLang="de-DE" sz="1600" noProof="0" dirty="0">
              <a:solidFill>
                <a:schemeClr val="bg1"/>
              </a:solidFill>
            </a:rPr>
            <a:t>, </a:t>
          </a:r>
          <a:r>
            <a:rPr lang="en-GB" altLang="de-DE" sz="1600" noProof="0" dirty="0" err="1">
              <a:solidFill>
                <a:schemeClr val="bg1"/>
              </a:solidFill>
            </a:rPr>
            <a:t>raziskave</a:t>
          </a:r>
          <a:r>
            <a:rPr lang="en-GB" altLang="de-DE" sz="1600" noProof="0" dirty="0">
              <a:solidFill>
                <a:schemeClr val="bg1"/>
              </a:solidFill>
            </a:rPr>
            <a:t> in </a:t>
          </a:r>
          <a:r>
            <a:rPr lang="en-GB" altLang="de-DE" sz="1600" noProof="0" dirty="0" err="1">
              <a:solidFill>
                <a:schemeClr val="bg1"/>
              </a:solidFill>
            </a:rPr>
            <a:t>inovacije</a:t>
          </a:r>
          <a:r>
            <a:rPr lang="en-GB" altLang="de-DE" sz="1600" noProof="0" dirty="0">
              <a:solidFill>
                <a:schemeClr val="bg1"/>
              </a:solidFill>
            </a:rPr>
            <a:t>.</a:t>
          </a:r>
          <a:endParaRPr lang="en-GB" sz="1600" noProof="0" dirty="0">
            <a:solidFill>
              <a:schemeClr val="bg1"/>
            </a:solidFill>
          </a:endParaRPr>
        </a:p>
      </dgm:t>
    </dgm:pt>
    <dgm:pt modelId="{49F39EEC-9B35-4EE8-B164-F2AF996CFB1B}" type="parTrans" cxnId="{BEB5A30B-E3D2-4DBA-A47D-3FBF5C1908FA}">
      <dgm:prSet/>
      <dgm:spPr/>
      <dgm:t>
        <a:bodyPr/>
        <a:lstStyle/>
        <a:p>
          <a:endParaRPr lang="en-GB" noProof="0" dirty="0"/>
        </a:p>
      </dgm:t>
    </dgm:pt>
    <dgm:pt modelId="{949ABCC0-D197-4DF4-A07C-192B092231CA}" type="sibTrans" cxnId="{BEB5A30B-E3D2-4DBA-A47D-3FBF5C1908FA}">
      <dgm:prSet/>
      <dgm:spPr/>
      <dgm:t>
        <a:bodyPr/>
        <a:lstStyle/>
        <a:p>
          <a:endParaRPr lang="en-GB" noProof="0" dirty="0"/>
        </a:p>
      </dgm:t>
    </dgm:pt>
    <dgm:pt modelId="{A98B8AEF-7679-4A39-9D3D-886C2BC4673F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altLang="de-DE" sz="1800" noProof="0" dirty="0" err="1">
              <a:solidFill>
                <a:schemeClr val="bg1"/>
              </a:solidFill>
            </a:rPr>
            <a:t>Visok</a:t>
          </a:r>
          <a:r>
            <a:rPr lang="en-GB" altLang="de-DE" sz="1800" noProof="0" dirty="0">
              <a:solidFill>
                <a:schemeClr val="bg1"/>
              </a:solidFill>
            </a:rPr>
            <a:t> </a:t>
          </a:r>
          <a:r>
            <a:rPr lang="en-GB" altLang="de-DE" sz="1800" noProof="0" dirty="0" err="1">
              <a:solidFill>
                <a:schemeClr val="bg1"/>
              </a:solidFill>
            </a:rPr>
            <a:t>dele</a:t>
          </a:r>
          <a:r>
            <a:rPr lang="en-GB" altLang="de-DE" sz="1800" noProof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ž</a:t>
          </a:r>
          <a:r>
            <a:rPr lang="en-GB" altLang="de-DE" sz="1800" noProof="0" dirty="0">
              <a:solidFill>
                <a:schemeClr val="bg1"/>
              </a:solidFill>
            </a:rPr>
            <a:t> start up-</a:t>
          </a:r>
          <a:r>
            <a:rPr lang="en-GB" altLang="de-DE" sz="1800" noProof="0" dirty="0" err="1">
              <a:solidFill>
                <a:schemeClr val="bg1"/>
              </a:solidFill>
            </a:rPr>
            <a:t>ov</a:t>
          </a:r>
          <a:r>
            <a:rPr lang="en-GB" altLang="de-DE" sz="1800" noProof="0" dirty="0">
              <a:solidFill>
                <a:schemeClr val="bg1"/>
              </a:solidFill>
            </a:rPr>
            <a:t>.</a:t>
          </a:r>
          <a:endParaRPr lang="en-GB" sz="1800" noProof="0" dirty="0">
            <a:solidFill>
              <a:schemeClr val="bg1"/>
            </a:solidFill>
          </a:endParaRPr>
        </a:p>
      </dgm:t>
    </dgm:pt>
    <dgm:pt modelId="{F79A1D9E-23D8-4B79-819B-C428DD829688}" type="parTrans" cxnId="{B696ECE7-01D3-4655-8F7C-88605AEEF1BA}">
      <dgm:prSet/>
      <dgm:spPr/>
      <dgm:t>
        <a:bodyPr/>
        <a:lstStyle/>
        <a:p>
          <a:endParaRPr lang="en-GB" noProof="0" dirty="0"/>
        </a:p>
      </dgm:t>
    </dgm:pt>
    <dgm:pt modelId="{14F3B21B-7DD2-40AB-8C31-17B2B2CF403E}" type="sibTrans" cxnId="{B696ECE7-01D3-4655-8F7C-88605AEEF1BA}">
      <dgm:prSet/>
      <dgm:spPr/>
      <dgm:t>
        <a:bodyPr/>
        <a:lstStyle/>
        <a:p>
          <a:endParaRPr lang="en-GB" noProof="0" dirty="0"/>
        </a:p>
      </dgm:t>
    </dgm:pt>
    <dgm:pt modelId="{94DA3FCC-DB74-43DC-B47D-8BDA01A16824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altLang="de-DE" sz="1800" noProof="0" dirty="0" err="1">
              <a:solidFill>
                <a:schemeClr val="bg1"/>
              </a:solidFill>
            </a:rPr>
            <a:t>Dober</a:t>
          </a:r>
          <a:r>
            <a:rPr lang="en-GB" altLang="de-DE" sz="1800" noProof="0" dirty="0">
              <a:solidFill>
                <a:schemeClr val="bg1"/>
              </a:solidFill>
            </a:rPr>
            <a:t> </a:t>
          </a:r>
          <a:r>
            <a:rPr lang="en-GB" altLang="de-DE" sz="1800" noProof="0" dirty="0" err="1">
              <a:solidFill>
                <a:schemeClr val="bg1"/>
              </a:solidFill>
            </a:rPr>
            <a:t>sistem</a:t>
          </a:r>
          <a:r>
            <a:rPr lang="en-GB" altLang="de-DE" sz="1800" noProof="0" dirty="0">
              <a:solidFill>
                <a:schemeClr val="bg1"/>
              </a:solidFill>
            </a:rPr>
            <a:t> za </a:t>
          </a:r>
          <a:r>
            <a:rPr lang="en-GB" altLang="de-DE" sz="1800" noProof="0" dirty="0" err="1">
              <a:solidFill>
                <a:schemeClr val="bg1"/>
              </a:solidFill>
            </a:rPr>
            <a:t>podporo</a:t>
          </a:r>
          <a:r>
            <a:rPr lang="en-GB" altLang="de-DE" sz="1800" noProof="0" dirty="0">
              <a:solidFill>
                <a:schemeClr val="bg1"/>
              </a:solidFill>
            </a:rPr>
            <a:t> </a:t>
          </a:r>
          <a:r>
            <a:rPr lang="en-GB" altLang="de-DE" sz="1800" noProof="0" dirty="0" err="1">
              <a:solidFill>
                <a:schemeClr val="bg1"/>
              </a:solidFill>
            </a:rPr>
            <a:t>gospodarskega</a:t>
          </a:r>
          <a:r>
            <a:rPr lang="en-GB" altLang="de-DE" sz="1800" noProof="0" dirty="0">
              <a:solidFill>
                <a:schemeClr val="bg1"/>
              </a:solidFill>
            </a:rPr>
            <a:t> </a:t>
          </a:r>
          <a:r>
            <a:rPr lang="en-GB" altLang="de-DE" sz="1800" noProof="0" dirty="0" err="1">
              <a:solidFill>
                <a:schemeClr val="bg1"/>
              </a:solidFill>
            </a:rPr>
            <a:t>razvoja</a:t>
          </a:r>
          <a:r>
            <a:rPr lang="en-GB" altLang="de-DE" sz="1800" noProof="0" dirty="0">
              <a:solidFill>
                <a:schemeClr val="bg1"/>
              </a:solidFill>
            </a:rPr>
            <a:t>.</a:t>
          </a:r>
          <a:endParaRPr lang="en-GB" sz="1800" noProof="0" dirty="0">
            <a:solidFill>
              <a:schemeClr val="bg1"/>
            </a:solidFill>
          </a:endParaRPr>
        </a:p>
      </dgm:t>
    </dgm:pt>
    <dgm:pt modelId="{A6A390BA-F809-4622-B513-CF51A74F063A}" type="parTrans" cxnId="{7269E0BA-6352-43E6-93A8-C8E03270496C}">
      <dgm:prSet/>
      <dgm:spPr/>
      <dgm:t>
        <a:bodyPr/>
        <a:lstStyle/>
        <a:p>
          <a:endParaRPr lang="en-GB" noProof="0" dirty="0"/>
        </a:p>
      </dgm:t>
    </dgm:pt>
    <dgm:pt modelId="{748E3D24-B0C7-449C-80A5-220FDBC9BAF7}" type="sibTrans" cxnId="{7269E0BA-6352-43E6-93A8-C8E03270496C}">
      <dgm:prSet/>
      <dgm:spPr/>
      <dgm:t>
        <a:bodyPr/>
        <a:lstStyle/>
        <a:p>
          <a:endParaRPr lang="en-GB" noProof="0" dirty="0"/>
        </a:p>
      </dgm:t>
    </dgm:pt>
    <dgm:pt modelId="{DED09891-8FC7-450D-8067-FD9C8CA26C9B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altLang="de-DE" sz="1800" noProof="0" dirty="0">
              <a:solidFill>
                <a:schemeClr val="bg1"/>
              </a:solidFill>
            </a:rPr>
            <a:t>Nara</a:t>
          </a:r>
          <a:r>
            <a:rPr lang="de-AT" sz="1800" dirty="0" err="1">
              <a:solidFill>
                <a:schemeClr val="bg1"/>
              </a:solidFill>
            </a:rPr>
            <a:t>ščanje</a:t>
          </a:r>
          <a:r>
            <a:rPr lang="de-AT" sz="1800" dirty="0">
              <a:solidFill>
                <a:schemeClr val="bg1"/>
              </a:solidFill>
            </a:rPr>
            <a:t> </a:t>
          </a:r>
          <a:r>
            <a:rPr lang="de-AT" sz="1800" dirty="0" err="1">
              <a:solidFill>
                <a:schemeClr val="bg1"/>
              </a:solidFill>
            </a:rPr>
            <a:t>pomena</a:t>
          </a:r>
          <a:r>
            <a:rPr lang="de-AT" sz="1800" dirty="0">
              <a:solidFill>
                <a:schemeClr val="bg1"/>
              </a:solidFill>
            </a:rPr>
            <a:t> </a:t>
          </a:r>
          <a:r>
            <a:rPr lang="de-AT" sz="1800" dirty="0" err="1">
              <a:solidFill>
                <a:schemeClr val="bg1"/>
              </a:solidFill>
            </a:rPr>
            <a:t>turizma</a:t>
          </a:r>
          <a:r>
            <a:rPr lang="de-AT" sz="1800" dirty="0">
              <a:solidFill>
                <a:schemeClr val="bg1"/>
              </a:solidFill>
            </a:rPr>
            <a:t>.</a:t>
          </a:r>
          <a:r>
            <a:rPr lang="en-GB" altLang="de-DE" sz="1800" noProof="0" dirty="0">
              <a:solidFill>
                <a:schemeClr val="bg1"/>
              </a:solidFill>
            </a:rPr>
            <a:t> </a:t>
          </a:r>
          <a:endParaRPr lang="en-GB" sz="1800" noProof="0" dirty="0">
            <a:solidFill>
              <a:schemeClr val="bg1"/>
            </a:solidFill>
          </a:endParaRPr>
        </a:p>
      </dgm:t>
    </dgm:pt>
    <dgm:pt modelId="{4F6AB6A3-C24C-45DA-85CC-31CC30ADC3D5}" type="parTrans" cxnId="{4E8D52ED-2C9F-4CCB-9CF9-6E74885A90D6}">
      <dgm:prSet/>
      <dgm:spPr/>
      <dgm:t>
        <a:bodyPr/>
        <a:lstStyle/>
        <a:p>
          <a:endParaRPr lang="en-GB" noProof="0" dirty="0"/>
        </a:p>
      </dgm:t>
    </dgm:pt>
    <dgm:pt modelId="{BF66F8F7-5320-4FC7-B07B-1F17F29F3071}" type="sibTrans" cxnId="{4E8D52ED-2C9F-4CCB-9CF9-6E74885A90D6}">
      <dgm:prSet/>
      <dgm:spPr/>
      <dgm:t>
        <a:bodyPr/>
        <a:lstStyle/>
        <a:p>
          <a:endParaRPr lang="en-GB" noProof="0" dirty="0"/>
        </a:p>
      </dgm:t>
    </dgm:pt>
    <dgm:pt modelId="{610C9744-58B0-4C8F-886A-B4B3D17CA100}" type="pres">
      <dgm:prSet presAssocID="{C8622C02-F151-4CB6-A86A-CCBEA436E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6397FD2-5047-4358-9638-AD5FCBF49C25}" type="pres">
      <dgm:prSet presAssocID="{CBAB5C0D-6876-4485-860E-CB0364786BFD}" presName="parentText" presStyleLbl="node1" presStyleIdx="0" presStyleCnt="6" custScaleY="58042" custLinFactY="-41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EC363C-76F2-4CD8-A420-D6E502AF0AC4}" type="pres">
      <dgm:prSet presAssocID="{EEA4D07D-DDD7-4F1F-8CE5-7E5B806B673D}" presName="spacer" presStyleCnt="0"/>
      <dgm:spPr/>
    </dgm:pt>
    <dgm:pt modelId="{01664DCE-4D5A-43B3-9E69-85ADA3578D3B}" type="pres">
      <dgm:prSet presAssocID="{7B321E45-948C-4216-A39B-CE3D6E22DAB2}" presName="parentText" presStyleLbl="node1" presStyleIdx="1" presStyleCnt="6" custScaleY="58042" custLinFactNeighborY="-6254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62B9A6-61C2-4720-A516-52B72CE1F78C}" type="pres">
      <dgm:prSet presAssocID="{E3B35BE1-C0BE-41E9-92CD-C5234DB49DE2}" presName="spacer" presStyleCnt="0"/>
      <dgm:spPr/>
    </dgm:pt>
    <dgm:pt modelId="{2C0316AC-6097-4A5F-88AF-8F5BEF5730DA}" type="pres">
      <dgm:prSet presAssocID="{4217FFC3-08E3-40F7-ABA9-2D44CC61DA6B}" presName="parentText" presStyleLbl="node1" presStyleIdx="2" presStyleCnt="6" custScaleY="58042" custLinFactNeighborY="-9860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80FCFA-C2EA-4A21-A983-FE2C2A8E1ADF}" type="pres">
      <dgm:prSet presAssocID="{949ABCC0-D197-4DF4-A07C-192B092231CA}" presName="spacer" presStyleCnt="0"/>
      <dgm:spPr/>
    </dgm:pt>
    <dgm:pt modelId="{3C43B6B6-5F94-45F2-B870-1564747CF6D3}" type="pres">
      <dgm:prSet presAssocID="{A98B8AEF-7679-4A39-9D3D-886C2BC4673F}" presName="parentText" presStyleLbl="node1" presStyleIdx="3" presStyleCnt="6" custScaleY="58042" custLinFactY="-6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7F69BC-CD3C-48A7-855F-6D37E2FBDFC8}" type="pres">
      <dgm:prSet presAssocID="{14F3B21B-7DD2-40AB-8C31-17B2B2CF403E}" presName="spacer" presStyleCnt="0"/>
      <dgm:spPr/>
    </dgm:pt>
    <dgm:pt modelId="{AF374324-6DFB-4400-B608-6FBF1AF7C2DD}" type="pres">
      <dgm:prSet presAssocID="{94DA3FCC-DB74-43DC-B47D-8BDA01A16824}" presName="parentText" presStyleLbl="node1" presStyleIdx="4" presStyleCnt="6" custScaleY="58042" custLinFactY="-141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DE465C-2241-43A3-9139-AEFE77374FA1}" type="pres">
      <dgm:prSet presAssocID="{748E3D24-B0C7-449C-80A5-220FDBC9BAF7}" presName="spacer" presStyleCnt="0"/>
      <dgm:spPr/>
    </dgm:pt>
    <dgm:pt modelId="{DADA1588-83CA-4E10-A2B7-B5700D3EA1D3}" type="pres">
      <dgm:prSet presAssocID="{DED09891-8FC7-450D-8067-FD9C8CA26C9B}" presName="parentText" presStyleLbl="node1" presStyleIdx="5" presStyleCnt="6" custScaleY="58042" custLinFactY="-193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0BCD5E0-B096-4EB4-9CD2-55B6303DBF17}" srcId="{C8622C02-F151-4CB6-A86A-CCBEA436E59A}" destId="{CBAB5C0D-6876-4485-860E-CB0364786BFD}" srcOrd="0" destOrd="0" parTransId="{62F06FC7-82D4-4763-873C-A1658FA621DA}" sibTransId="{EEA4D07D-DDD7-4F1F-8CE5-7E5B806B673D}"/>
    <dgm:cxn modelId="{B696ECE7-01D3-4655-8F7C-88605AEEF1BA}" srcId="{C8622C02-F151-4CB6-A86A-CCBEA436E59A}" destId="{A98B8AEF-7679-4A39-9D3D-886C2BC4673F}" srcOrd="3" destOrd="0" parTransId="{F79A1D9E-23D8-4B79-819B-C428DD829688}" sibTransId="{14F3B21B-7DD2-40AB-8C31-17B2B2CF403E}"/>
    <dgm:cxn modelId="{46A89983-459B-4848-AC9D-C2E7726521EE}" type="presOf" srcId="{94DA3FCC-DB74-43DC-B47D-8BDA01A16824}" destId="{AF374324-6DFB-4400-B608-6FBF1AF7C2DD}" srcOrd="0" destOrd="0" presId="urn:microsoft.com/office/officeart/2005/8/layout/vList2"/>
    <dgm:cxn modelId="{0330AA5C-46E2-4309-9357-99E8CFA2A68B}" type="presOf" srcId="{C8622C02-F151-4CB6-A86A-CCBEA436E59A}" destId="{610C9744-58B0-4C8F-886A-B4B3D17CA100}" srcOrd="0" destOrd="0" presId="urn:microsoft.com/office/officeart/2005/8/layout/vList2"/>
    <dgm:cxn modelId="{BEB5A30B-E3D2-4DBA-A47D-3FBF5C1908FA}" srcId="{C8622C02-F151-4CB6-A86A-CCBEA436E59A}" destId="{4217FFC3-08E3-40F7-ABA9-2D44CC61DA6B}" srcOrd="2" destOrd="0" parTransId="{49F39EEC-9B35-4EE8-B164-F2AF996CFB1B}" sibTransId="{949ABCC0-D197-4DF4-A07C-192B092231CA}"/>
    <dgm:cxn modelId="{025D58AD-EE77-4C45-9C56-2AA2EAD3BAAD}" type="presOf" srcId="{7B321E45-948C-4216-A39B-CE3D6E22DAB2}" destId="{01664DCE-4D5A-43B3-9E69-85ADA3578D3B}" srcOrd="0" destOrd="0" presId="urn:microsoft.com/office/officeart/2005/8/layout/vList2"/>
    <dgm:cxn modelId="{A0FCD1E2-7511-49D6-AA1A-3E21DAB79714}" type="presOf" srcId="{4217FFC3-08E3-40F7-ABA9-2D44CC61DA6B}" destId="{2C0316AC-6097-4A5F-88AF-8F5BEF5730DA}" srcOrd="0" destOrd="0" presId="urn:microsoft.com/office/officeart/2005/8/layout/vList2"/>
    <dgm:cxn modelId="{4E8D52ED-2C9F-4CCB-9CF9-6E74885A90D6}" srcId="{C8622C02-F151-4CB6-A86A-CCBEA436E59A}" destId="{DED09891-8FC7-450D-8067-FD9C8CA26C9B}" srcOrd="5" destOrd="0" parTransId="{4F6AB6A3-C24C-45DA-85CC-31CC30ADC3D5}" sibTransId="{BF66F8F7-5320-4FC7-B07B-1F17F29F3071}"/>
    <dgm:cxn modelId="{33365B48-480B-4CF1-B968-9CC791C3EC0E}" srcId="{C8622C02-F151-4CB6-A86A-CCBEA436E59A}" destId="{7B321E45-948C-4216-A39B-CE3D6E22DAB2}" srcOrd="1" destOrd="0" parTransId="{E9B5E90E-B82B-4EE7-9B33-1D5055A4D767}" sibTransId="{E3B35BE1-C0BE-41E9-92CD-C5234DB49DE2}"/>
    <dgm:cxn modelId="{D7FBEB0B-ABE6-49F8-B962-43CC341AA48D}" type="presOf" srcId="{CBAB5C0D-6876-4485-860E-CB0364786BFD}" destId="{96397FD2-5047-4358-9638-AD5FCBF49C25}" srcOrd="0" destOrd="0" presId="urn:microsoft.com/office/officeart/2005/8/layout/vList2"/>
    <dgm:cxn modelId="{26B951CC-F0C2-48F3-B085-DDA5640772BF}" type="presOf" srcId="{A98B8AEF-7679-4A39-9D3D-886C2BC4673F}" destId="{3C43B6B6-5F94-45F2-B870-1564747CF6D3}" srcOrd="0" destOrd="0" presId="urn:microsoft.com/office/officeart/2005/8/layout/vList2"/>
    <dgm:cxn modelId="{6CAD9B8E-E2FD-4AB7-90C6-020CA9CFDAA2}" type="presOf" srcId="{DED09891-8FC7-450D-8067-FD9C8CA26C9B}" destId="{DADA1588-83CA-4E10-A2B7-B5700D3EA1D3}" srcOrd="0" destOrd="0" presId="urn:microsoft.com/office/officeart/2005/8/layout/vList2"/>
    <dgm:cxn modelId="{7269E0BA-6352-43E6-93A8-C8E03270496C}" srcId="{C8622C02-F151-4CB6-A86A-CCBEA436E59A}" destId="{94DA3FCC-DB74-43DC-B47D-8BDA01A16824}" srcOrd="4" destOrd="0" parTransId="{A6A390BA-F809-4622-B513-CF51A74F063A}" sibTransId="{748E3D24-B0C7-449C-80A5-220FDBC9BAF7}"/>
    <dgm:cxn modelId="{DE22FFDC-665D-4766-AEAC-14041EDF3944}" type="presParOf" srcId="{610C9744-58B0-4C8F-886A-B4B3D17CA100}" destId="{96397FD2-5047-4358-9638-AD5FCBF49C25}" srcOrd="0" destOrd="0" presId="urn:microsoft.com/office/officeart/2005/8/layout/vList2"/>
    <dgm:cxn modelId="{060561BF-0C52-454A-B8A0-B0509E669680}" type="presParOf" srcId="{610C9744-58B0-4C8F-886A-B4B3D17CA100}" destId="{FBEC363C-76F2-4CD8-A420-D6E502AF0AC4}" srcOrd="1" destOrd="0" presId="urn:microsoft.com/office/officeart/2005/8/layout/vList2"/>
    <dgm:cxn modelId="{A54B9C66-745C-4BE5-9008-20C515A69764}" type="presParOf" srcId="{610C9744-58B0-4C8F-886A-B4B3D17CA100}" destId="{01664DCE-4D5A-43B3-9E69-85ADA3578D3B}" srcOrd="2" destOrd="0" presId="urn:microsoft.com/office/officeart/2005/8/layout/vList2"/>
    <dgm:cxn modelId="{C5BE24C4-4EF1-459B-B873-A914A9C4B118}" type="presParOf" srcId="{610C9744-58B0-4C8F-886A-B4B3D17CA100}" destId="{C762B9A6-61C2-4720-A516-52B72CE1F78C}" srcOrd="3" destOrd="0" presId="urn:microsoft.com/office/officeart/2005/8/layout/vList2"/>
    <dgm:cxn modelId="{D87BF98E-0F39-4B26-84B0-6ED9033167B1}" type="presParOf" srcId="{610C9744-58B0-4C8F-886A-B4B3D17CA100}" destId="{2C0316AC-6097-4A5F-88AF-8F5BEF5730DA}" srcOrd="4" destOrd="0" presId="urn:microsoft.com/office/officeart/2005/8/layout/vList2"/>
    <dgm:cxn modelId="{D08C6CB6-CDA8-406B-8553-A39FFD6D9321}" type="presParOf" srcId="{610C9744-58B0-4C8F-886A-B4B3D17CA100}" destId="{5180FCFA-C2EA-4A21-A983-FE2C2A8E1ADF}" srcOrd="5" destOrd="0" presId="urn:microsoft.com/office/officeart/2005/8/layout/vList2"/>
    <dgm:cxn modelId="{1E6EA7F8-F5C8-47FE-9F00-9F3B99437CB6}" type="presParOf" srcId="{610C9744-58B0-4C8F-886A-B4B3D17CA100}" destId="{3C43B6B6-5F94-45F2-B870-1564747CF6D3}" srcOrd="6" destOrd="0" presId="urn:microsoft.com/office/officeart/2005/8/layout/vList2"/>
    <dgm:cxn modelId="{2E120162-1DC0-47E6-8F49-1C1494269F8A}" type="presParOf" srcId="{610C9744-58B0-4C8F-886A-B4B3D17CA100}" destId="{097F69BC-CD3C-48A7-855F-6D37E2FBDFC8}" srcOrd="7" destOrd="0" presId="urn:microsoft.com/office/officeart/2005/8/layout/vList2"/>
    <dgm:cxn modelId="{2D96643B-D590-4CD3-99A3-3A2D71D2C6F0}" type="presParOf" srcId="{610C9744-58B0-4C8F-886A-B4B3D17CA100}" destId="{AF374324-6DFB-4400-B608-6FBF1AF7C2DD}" srcOrd="8" destOrd="0" presId="urn:microsoft.com/office/officeart/2005/8/layout/vList2"/>
    <dgm:cxn modelId="{88208A39-C0CA-4BDD-9C8D-DEB489B3E98C}" type="presParOf" srcId="{610C9744-58B0-4C8F-886A-B4B3D17CA100}" destId="{63DE465C-2241-43A3-9139-AEFE77374FA1}" srcOrd="9" destOrd="0" presId="urn:microsoft.com/office/officeart/2005/8/layout/vList2"/>
    <dgm:cxn modelId="{4C3F3840-54A1-4F55-8917-BE189573C9CB}" type="presParOf" srcId="{610C9744-58B0-4C8F-886A-B4B3D17CA100}" destId="{DADA1588-83CA-4E10-A2B7-B5700D3EA1D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22C02-F151-4CB6-A86A-CCBEA436E59A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de-AT"/>
        </a:p>
      </dgm:t>
    </dgm:pt>
    <dgm:pt modelId="{CBAB5C0D-6876-4485-860E-CB0364786BFD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altLang="de-DE" sz="1800" baseline="0" noProof="0" dirty="0" err="1">
              <a:solidFill>
                <a:schemeClr val="bg1"/>
              </a:solidFill>
            </a:rPr>
            <a:t>demografski</a:t>
          </a:r>
          <a:r>
            <a:rPr lang="en-GB" altLang="de-DE" sz="1800" baseline="0" noProof="0" dirty="0">
              <a:solidFill>
                <a:schemeClr val="bg1"/>
              </a:solidFill>
            </a:rPr>
            <a:t> </a:t>
          </a:r>
          <a:r>
            <a:rPr lang="en-GB" altLang="de-DE" sz="1800" baseline="0" noProof="0" dirty="0" err="1">
              <a:solidFill>
                <a:schemeClr val="bg1"/>
              </a:solidFill>
            </a:rPr>
            <a:t>razvoj</a:t>
          </a:r>
          <a:r>
            <a:rPr lang="en-GB" altLang="de-DE" sz="1800" baseline="0" noProof="0" dirty="0">
              <a:solidFill>
                <a:schemeClr val="bg1"/>
              </a:solidFill>
            </a:rPr>
            <a:t>,</a:t>
          </a:r>
          <a:endParaRPr lang="en-GB" sz="1800" baseline="0" noProof="0" dirty="0">
            <a:solidFill>
              <a:schemeClr val="bg1"/>
            </a:solidFill>
          </a:endParaRPr>
        </a:p>
      </dgm:t>
    </dgm:pt>
    <dgm:pt modelId="{62F06FC7-82D4-4763-873C-A1658FA621DA}" type="parTrans" cxnId="{00BCD5E0-B096-4EB4-9CD2-55B6303DBF17}">
      <dgm:prSet/>
      <dgm:spPr/>
      <dgm:t>
        <a:bodyPr/>
        <a:lstStyle/>
        <a:p>
          <a:endParaRPr lang="en-GB" noProof="0" dirty="0"/>
        </a:p>
      </dgm:t>
    </dgm:pt>
    <dgm:pt modelId="{EEA4D07D-DDD7-4F1F-8CE5-7E5B806B673D}" type="sibTrans" cxnId="{00BCD5E0-B096-4EB4-9CD2-55B6303DBF17}">
      <dgm:prSet/>
      <dgm:spPr/>
      <dgm:t>
        <a:bodyPr/>
        <a:lstStyle/>
        <a:p>
          <a:endParaRPr lang="en-GB" noProof="0" dirty="0"/>
        </a:p>
      </dgm:t>
    </dgm:pt>
    <dgm:pt modelId="{7B321E45-948C-4216-A39B-CE3D6E22DAB2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sz="1800" baseline="0" noProof="0" dirty="0" err="1">
              <a:solidFill>
                <a:schemeClr val="bg1"/>
              </a:solidFill>
            </a:rPr>
            <a:t>gospodarski</a:t>
          </a:r>
          <a:r>
            <a:rPr lang="en-GB" sz="1800" baseline="0" noProof="0" dirty="0">
              <a:solidFill>
                <a:schemeClr val="bg1"/>
              </a:solidFill>
            </a:rPr>
            <a:t> </a:t>
          </a:r>
          <a:r>
            <a:rPr lang="en-GB" sz="1800" baseline="0" noProof="0" dirty="0" err="1">
              <a:solidFill>
                <a:schemeClr val="bg1"/>
              </a:solidFill>
            </a:rPr>
            <a:t>izzivi</a:t>
          </a:r>
          <a:r>
            <a:rPr lang="en-GB" sz="1800" baseline="0" noProof="0" dirty="0">
              <a:solidFill>
                <a:schemeClr val="bg1"/>
              </a:solidFill>
            </a:rPr>
            <a:t>,</a:t>
          </a:r>
        </a:p>
      </dgm:t>
    </dgm:pt>
    <dgm:pt modelId="{E9B5E90E-B82B-4EE7-9B33-1D5055A4D767}" type="parTrans" cxnId="{33365B48-480B-4CF1-B968-9CC791C3EC0E}">
      <dgm:prSet/>
      <dgm:spPr/>
      <dgm:t>
        <a:bodyPr/>
        <a:lstStyle/>
        <a:p>
          <a:endParaRPr lang="en-GB" noProof="0" dirty="0"/>
        </a:p>
      </dgm:t>
    </dgm:pt>
    <dgm:pt modelId="{E3B35BE1-C0BE-41E9-92CD-C5234DB49DE2}" type="sibTrans" cxnId="{33365B48-480B-4CF1-B968-9CC791C3EC0E}">
      <dgm:prSet/>
      <dgm:spPr/>
      <dgm:t>
        <a:bodyPr/>
        <a:lstStyle/>
        <a:p>
          <a:endParaRPr lang="en-GB" noProof="0" dirty="0"/>
        </a:p>
      </dgm:t>
    </dgm:pt>
    <dgm:pt modelId="{4217FFC3-08E3-40F7-ABA9-2D44CC61DA6B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sz="1800" noProof="0" dirty="0" err="1">
              <a:solidFill>
                <a:schemeClr val="bg1"/>
              </a:solidFill>
            </a:rPr>
            <a:t>socialni</a:t>
          </a:r>
          <a:r>
            <a:rPr lang="en-GB" sz="1800" noProof="0" dirty="0">
              <a:solidFill>
                <a:schemeClr val="bg1"/>
              </a:solidFill>
            </a:rPr>
            <a:t> problem,</a:t>
          </a:r>
        </a:p>
      </dgm:t>
    </dgm:pt>
    <dgm:pt modelId="{49F39EEC-9B35-4EE8-B164-F2AF996CFB1B}" type="parTrans" cxnId="{BEB5A30B-E3D2-4DBA-A47D-3FBF5C1908FA}">
      <dgm:prSet/>
      <dgm:spPr/>
      <dgm:t>
        <a:bodyPr/>
        <a:lstStyle/>
        <a:p>
          <a:endParaRPr lang="en-GB" noProof="0" dirty="0"/>
        </a:p>
      </dgm:t>
    </dgm:pt>
    <dgm:pt modelId="{949ABCC0-D197-4DF4-A07C-192B092231CA}" type="sibTrans" cxnId="{BEB5A30B-E3D2-4DBA-A47D-3FBF5C1908FA}">
      <dgm:prSet/>
      <dgm:spPr/>
      <dgm:t>
        <a:bodyPr/>
        <a:lstStyle/>
        <a:p>
          <a:endParaRPr lang="en-GB" noProof="0" dirty="0"/>
        </a:p>
      </dgm:t>
    </dgm:pt>
    <dgm:pt modelId="{A98B8AEF-7679-4A39-9D3D-886C2BC4673F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sz="1800" noProof="0" dirty="0" err="1">
              <a:solidFill>
                <a:schemeClr val="bg1"/>
              </a:solidFill>
            </a:rPr>
            <a:t>ekologija</a:t>
          </a:r>
          <a:r>
            <a:rPr lang="en-GB" sz="1800" noProof="0" dirty="0">
              <a:solidFill>
                <a:schemeClr val="bg1"/>
              </a:solidFill>
            </a:rPr>
            <a:t> in </a:t>
          </a:r>
          <a:r>
            <a:rPr lang="en-GB" sz="1800" noProof="0" dirty="0" err="1">
              <a:solidFill>
                <a:schemeClr val="bg1"/>
              </a:solidFill>
            </a:rPr>
            <a:t>trajnost</a:t>
          </a:r>
          <a:r>
            <a:rPr lang="en-GB" sz="1800" noProof="0" dirty="0">
              <a:solidFill>
                <a:schemeClr val="bg1"/>
              </a:solidFill>
            </a:rPr>
            <a:t>,</a:t>
          </a:r>
        </a:p>
      </dgm:t>
    </dgm:pt>
    <dgm:pt modelId="{F79A1D9E-23D8-4B79-819B-C428DD829688}" type="parTrans" cxnId="{B696ECE7-01D3-4655-8F7C-88605AEEF1BA}">
      <dgm:prSet/>
      <dgm:spPr/>
      <dgm:t>
        <a:bodyPr/>
        <a:lstStyle/>
        <a:p>
          <a:endParaRPr lang="en-GB" noProof="0" dirty="0"/>
        </a:p>
      </dgm:t>
    </dgm:pt>
    <dgm:pt modelId="{14F3B21B-7DD2-40AB-8C31-17B2B2CF403E}" type="sibTrans" cxnId="{B696ECE7-01D3-4655-8F7C-88605AEEF1BA}">
      <dgm:prSet/>
      <dgm:spPr/>
      <dgm:t>
        <a:bodyPr/>
        <a:lstStyle/>
        <a:p>
          <a:endParaRPr lang="en-GB" noProof="0" dirty="0"/>
        </a:p>
      </dgm:t>
    </dgm:pt>
    <dgm:pt modelId="{94DA3FCC-DB74-43DC-B47D-8BDA01A16824}">
      <dgm:prSet phldrT="[Text]" custT="1"/>
      <dgm:spPr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</a:gradFill>
      </dgm:spPr>
      <dgm:t>
        <a:bodyPr/>
        <a:lstStyle/>
        <a:p>
          <a:r>
            <a:rPr lang="en-GB" sz="1800" noProof="0" dirty="0" err="1">
              <a:solidFill>
                <a:schemeClr val="bg1"/>
              </a:solidFill>
            </a:rPr>
            <a:t>organizacija</a:t>
          </a:r>
          <a:r>
            <a:rPr lang="en-GB" sz="1800" noProof="0" dirty="0">
              <a:solidFill>
                <a:schemeClr val="bg1"/>
              </a:solidFill>
            </a:rPr>
            <a:t> </a:t>
          </a:r>
          <a:r>
            <a:rPr lang="en-GB" sz="1800" noProof="0" dirty="0" err="1">
              <a:solidFill>
                <a:schemeClr val="bg1"/>
              </a:solidFill>
            </a:rPr>
            <a:t>regionalnega</a:t>
          </a:r>
          <a:r>
            <a:rPr lang="en-GB" sz="1800" noProof="0" dirty="0">
              <a:solidFill>
                <a:schemeClr val="bg1"/>
              </a:solidFill>
            </a:rPr>
            <a:t> </a:t>
          </a:r>
          <a:r>
            <a:rPr lang="en-GB" sz="1800" noProof="0" dirty="0" err="1">
              <a:solidFill>
                <a:schemeClr val="bg1"/>
              </a:solidFill>
            </a:rPr>
            <a:t>razvoja</a:t>
          </a:r>
          <a:r>
            <a:rPr lang="en-GB" sz="1800" noProof="0" dirty="0">
              <a:solidFill>
                <a:schemeClr val="bg1"/>
              </a:solidFill>
            </a:rPr>
            <a:t>.</a:t>
          </a:r>
        </a:p>
      </dgm:t>
    </dgm:pt>
    <dgm:pt modelId="{A6A390BA-F809-4622-B513-CF51A74F063A}" type="parTrans" cxnId="{7269E0BA-6352-43E6-93A8-C8E03270496C}">
      <dgm:prSet/>
      <dgm:spPr/>
      <dgm:t>
        <a:bodyPr/>
        <a:lstStyle/>
        <a:p>
          <a:endParaRPr lang="en-GB" noProof="0" dirty="0"/>
        </a:p>
      </dgm:t>
    </dgm:pt>
    <dgm:pt modelId="{748E3D24-B0C7-449C-80A5-220FDBC9BAF7}" type="sibTrans" cxnId="{7269E0BA-6352-43E6-93A8-C8E03270496C}">
      <dgm:prSet/>
      <dgm:spPr/>
      <dgm:t>
        <a:bodyPr/>
        <a:lstStyle/>
        <a:p>
          <a:endParaRPr lang="en-GB" noProof="0" dirty="0"/>
        </a:p>
      </dgm:t>
    </dgm:pt>
    <dgm:pt modelId="{610C9744-58B0-4C8F-886A-B4B3D17CA100}" type="pres">
      <dgm:prSet presAssocID="{C8622C02-F151-4CB6-A86A-CCBEA436E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6397FD2-5047-4358-9638-AD5FCBF49C25}" type="pres">
      <dgm:prSet presAssocID="{CBAB5C0D-6876-4485-860E-CB0364786BFD}" presName="parentText" presStyleLbl="node1" presStyleIdx="0" presStyleCnt="5" custLinFactNeighborY="-8927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EC363C-76F2-4CD8-A420-D6E502AF0AC4}" type="pres">
      <dgm:prSet presAssocID="{EEA4D07D-DDD7-4F1F-8CE5-7E5B806B673D}" presName="spacer" presStyleCnt="0"/>
      <dgm:spPr/>
    </dgm:pt>
    <dgm:pt modelId="{01664DCE-4D5A-43B3-9E69-85ADA3578D3B}" type="pres">
      <dgm:prSet presAssocID="{7B321E45-948C-4216-A39B-CE3D6E22DAB2}" presName="parentText" presStyleLbl="node1" presStyleIdx="1" presStyleCnt="5" custLinFactNeighborY="-473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62B9A6-61C2-4720-A516-52B72CE1F78C}" type="pres">
      <dgm:prSet presAssocID="{E3B35BE1-C0BE-41E9-92CD-C5234DB49DE2}" presName="spacer" presStyleCnt="0"/>
      <dgm:spPr/>
    </dgm:pt>
    <dgm:pt modelId="{2C0316AC-6097-4A5F-88AF-8F5BEF5730DA}" type="pres">
      <dgm:prSet presAssocID="{4217FFC3-08E3-40F7-ABA9-2D44CC61DA6B}" presName="parentText" presStyleLbl="node1" presStyleIdx="2" presStyleCnt="5" custLinFactNeighborY="-2660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80FCFA-C2EA-4A21-A983-FE2C2A8E1ADF}" type="pres">
      <dgm:prSet presAssocID="{949ABCC0-D197-4DF4-A07C-192B092231CA}" presName="spacer" presStyleCnt="0"/>
      <dgm:spPr/>
    </dgm:pt>
    <dgm:pt modelId="{3C43B6B6-5F94-45F2-B870-1564747CF6D3}" type="pres">
      <dgm:prSet presAssocID="{A98B8AEF-7679-4A39-9D3D-886C2BC4673F}" presName="parentText" presStyleLbl="node1" presStyleIdx="3" presStyleCnt="5" custLinFactNeighborY="-2019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7F69BC-CD3C-48A7-855F-6D37E2FBDFC8}" type="pres">
      <dgm:prSet presAssocID="{14F3B21B-7DD2-40AB-8C31-17B2B2CF403E}" presName="spacer" presStyleCnt="0"/>
      <dgm:spPr/>
    </dgm:pt>
    <dgm:pt modelId="{AF374324-6DFB-4400-B608-6FBF1AF7C2DD}" type="pres">
      <dgm:prSet presAssocID="{94DA3FCC-DB74-43DC-B47D-8BDA01A16824}" presName="parentText" presStyleLbl="node1" presStyleIdx="4" presStyleCnt="5" custLinFactNeighborY="1114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0FCC646-8789-4274-AC82-A435E0224709}" type="presOf" srcId="{7B321E45-948C-4216-A39B-CE3D6E22DAB2}" destId="{01664DCE-4D5A-43B3-9E69-85ADA3578D3B}" srcOrd="0" destOrd="0" presId="urn:microsoft.com/office/officeart/2005/8/layout/vList2"/>
    <dgm:cxn modelId="{BEB5A30B-E3D2-4DBA-A47D-3FBF5C1908FA}" srcId="{C8622C02-F151-4CB6-A86A-CCBEA436E59A}" destId="{4217FFC3-08E3-40F7-ABA9-2D44CC61DA6B}" srcOrd="2" destOrd="0" parTransId="{49F39EEC-9B35-4EE8-B164-F2AF996CFB1B}" sibTransId="{949ABCC0-D197-4DF4-A07C-192B092231CA}"/>
    <dgm:cxn modelId="{CB8AF395-FDEC-4468-AFB4-3807CD0C7008}" type="presOf" srcId="{C8622C02-F151-4CB6-A86A-CCBEA436E59A}" destId="{610C9744-58B0-4C8F-886A-B4B3D17CA100}" srcOrd="0" destOrd="0" presId="urn:microsoft.com/office/officeart/2005/8/layout/vList2"/>
    <dgm:cxn modelId="{7269E0BA-6352-43E6-93A8-C8E03270496C}" srcId="{C8622C02-F151-4CB6-A86A-CCBEA436E59A}" destId="{94DA3FCC-DB74-43DC-B47D-8BDA01A16824}" srcOrd="4" destOrd="0" parTransId="{A6A390BA-F809-4622-B513-CF51A74F063A}" sibTransId="{748E3D24-B0C7-449C-80A5-220FDBC9BAF7}"/>
    <dgm:cxn modelId="{B696ECE7-01D3-4655-8F7C-88605AEEF1BA}" srcId="{C8622C02-F151-4CB6-A86A-CCBEA436E59A}" destId="{A98B8AEF-7679-4A39-9D3D-886C2BC4673F}" srcOrd="3" destOrd="0" parTransId="{F79A1D9E-23D8-4B79-819B-C428DD829688}" sibTransId="{14F3B21B-7DD2-40AB-8C31-17B2B2CF403E}"/>
    <dgm:cxn modelId="{D2C7499B-5C61-4FF8-B7DE-3884A63AB021}" type="presOf" srcId="{CBAB5C0D-6876-4485-860E-CB0364786BFD}" destId="{96397FD2-5047-4358-9638-AD5FCBF49C25}" srcOrd="0" destOrd="0" presId="urn:microsoft.com/office/officeart/2005/8/layout/vList2"/>
    <dgm:cxn modelId="{00BCD5E0-B096-4EB4-9CD2-55B6303DBF17}" srcId="{C8622C02-F151-4CB6-A86A-CCBEA436E59A}" destId="{CBAB5C0D-6876-4485-860E-CB0364786BFD}" srcOrd="0" destOrd="0" parTransId="{62F06FC7-82D4-4763-873C-A1658FA621DA}" sibTransId="{EEA4D07D-DDD7-4F1F-8CE5-7E5B806B673D}"/>
    <dgm:cxn modelId="{369D91AE-D513-4B35-8C7B-543B6AB79C36}" type="presOf" srcId="{4217FFC3-08E3-40F7-ABA9-2D44CC61DA6B}" destId="{2C0316AC-6097-4A5F-88AF-8F5BEF5730DA}" srcOrd="0" destOrd="0" presId="urn:microsoft.com/office/officeart/2005/8/layout/vList2"/>
    <dgm:cxn modelId="{48EECE9F-B472-4532-A1F3-EAABE729821D}" type="presOf" srcId="{A98B8AEF-7679-4A39-9D3D-886C2BC4673F}" destId="{3C43B6B6-5F94-45F2-B870-1564747CF6D3}" srcOrd="0" destOrd="0" presId="urn:microsoft.com/office/officeart/2005/8/layout/vList2"/>
    <dgm:cxn modelId="{50CA389C-0238-4E9F-B8C2-EC16AC8925D9}" type="presOf" srcId="{94DA3FCC-DB74-43DC-B47D-8BDA01A16824}" destId="{AF374324-6DFB-4400-B608-6FBF1AF7C2DD}" srcOrd="0" destOrd="0" presId="urn:microsoft.com/office/officeart/2005/8/layout/vList2"/>
    <dgm:cxn modelId="{33365B48-480B-4CF1-B968-9CC791C3EC0E}" srcId="{C8622C02-F151-4CB6-A86A-CCBEA436E59A}" destId="{7B321E45-948C-4216-A39B-CE3D6E22DAB2}" srcOrd="1" destOrd="0" parTransId="{E9B5E90E-B82B-4EE7-9B33-1D5055A4D767}" sibTransId="{E3B35BE1-C0BE-41E9-92CD-C5234DB49DE2}"/>
    <dgm:cxn modelId="{227C91B5-7562-4729-9213-EFC8CD58B1FA}" type="presParOf" srcId="{610C9744-58B0-4C8F-886A-B4B3D17CA100}" destId="{96397FD2-5047-4358-9638-AD5FCBF49C25}" srcOrd="0" destOrd="0" presId="urn:microsoft.com/office/officeart/2005/8/layout/vList2"/>
    <dgm:cxn modelId="{1D2315F8-4C3D-4DD0-9747-C32220703EB0}" type="presParOf" srcId="{610C9744-58B0-4C8F-886A-B4B3D17CA100}" destId="{FBEC363C-76F2-4CD8-A420-D6E502AF0AC4}" srcOrd="1" destOrd="0" presId="urn:microsoft.com/office/officeart/2005/8/layout/vList2"/>
    <dgm:cxn modelId="{056D1FAD-D574-46C4-A793-B2119E30D02D}" type="presParOf" srcId="{610C9744-58B0-4C8F-886A-B4B3D17CA100}" destId="{01664DCE-4D5A-43B3-9E69-85ADA3578D3B}" srcOrd="2" destOrd="0" presId="urn:microsoft.com/office/officeart/2005/8/layout/vList2"/>
    <dgm:cxn modelId="{99C269CA-9842-49A7-B753-3028292B5493}" type="presParOf" srcId="{610C9744-58B0-4C8F-886A-B4B3D17CA100}" destId="{C762B9A6-61C2-4720-A516-52B72CE1F78C}" srcOrd="3" destOrd="0" presId="urn:microsoft.com/office/officeart/2005/8/layout/vList2"/>
    <dgm:cxn modelId="{6AE0DBAD-F601-48FF-8B84-4F822224C826}" type="presParOf" srcId="{610C9744-58B0-4C8F-886A-B4B3D17CA100}" destId="{2C0316AC-6097-4A5F-88AF-8F5BEF5730DA}" srcOrd="4" destOrd="0" presId="urn:microsoft.com/office/officeart/2005/8/layout/vList2"/>
    <dgm:cxn modelId="{3470CCDE-3AE4-4267-B2A1-76E97DCE34A6}" type="presParOf" srcId="{610C9744-58B0-4C8F-886A-B4B3D17CA100}" destId="{5180FCFA-C2EA-4A21-A983-FE2C2A8E1ADF}" srcOrd="5" destOrd="0" presId="urn:microsoft.com/office/officeart/2005/8/layout/vList2"/>
    <dgm:cxn modelId="{7A359825-90B4-4F21-9905-77748CC64559}" type="presParOf" srcId="{610C9744-58B0-4C8F-886A-B4B3D17CA100}" destId="{3C43B6B6-5F94-45F2-B870-1564747CF6D3}" srcOrd="6" destOrd="0" presId="urn:microsoft.com/office/officeart/2005/8/layout/vList2"/>
    <dgm:cxn modelId="{E5AF7325-A33A-4C38-8986-E77C48C95521}" type="presParOf" srcId="{610C9744-58B0-4C8F-886A-B4B3D17CA100}" destId="{097F69BC-CD3C-48A7-855F-6D37E2FBDFC8}" srcOrd="7" destOrd="0" presId="urn:microsoft.com/office/officeart/2005/8/layout/vList2"/>
    <dgm:cxn modelId="{A3C306EC-92DF-4F0A-8E8F-922FA79C1779}" type="presParOf" srcId="{610C9744-58B0-4C8F-886A-B4B3D17CA100}" destId="{AF374324-6DFB-4400-B608-6FBF1AF7C2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CBDB53-D6C3-487F-B7DF-DEC535AF531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/>
        </a:p>
      </dgm:t>
    </dgm:pt>
    <dgm:pt modelId="{872FB2CA-8C21-4722-A03D-A6075CFD90C4}">
      <dgm:prSet phldrT="[besedilo]" custT="1"/>
      <dgm:spPr/>
      <dgm:t>
        <a:bodyPr/>
        <a:lstStyle/>
        <a:p>
          <a:r>
            <a:rPr lang="sl-SI" sz="1100" b="1"/>
            <a:t>Težava</a:t>
          </a:r>
          <a:endParaRPr sz="1100" b="1"/>
        </a:p>
        <a:p>
          <a:r>
            <a:rPr sz="900"/>
            <a:t>Kater</a:t>
          </a:r>
          <a:r>
            <a:rPr lang="sl-SI" sz="900"/>
            <a:t>a težava je </a:t>
          </a:r>
          <a:r>
            <a:rPr sz="900"/>
            <a:t>identificiran</a:t>
          </a:r>
          <a:r>
            <a:rPr lang="sl-SI" sz="900"/>
            <a:t>a</a:t>
          </a:r>
          <a:r>
            <a:rPr sz="900"/>
            <a:t>?</a:t>
          </a:r>
        </a:p>
      </dgm:t>
    </dgm:pt>
    <dgm:pt modelId="{C47AB7CB-DA05-411D-840E-B5EADCE60965}" type="parTrans" cxnId="{DA77C37F-1D47-4300-8309-B50470075D57}">
      <dgm:prSet/>
      <dgm:spPr/>
      <dgm:t>
        <a:bodyPr/>
        <a:lstStyle/>
        <a:p>
          <a:endParaRPr/>
        </a:p>
      </dgm:t>
    </dgm:pt>
    <dgm:pt modelId="{66BC3089-D225-438A-9EC4-C74B569D12C9}" type="sibTrans" cxnId="{DA77C37F-1D47-4300-8309-B50470075D57}">
      <dgm:prSet/>
      <dgm:spPr/>
      <dgm:t>
        <a:bodyPr/>
        <a:lstStyle/>
        <a:p>
          <a:endParaRPr/>
        </a:p>
      </dgm:t>
    </dgm:pt>
    <dgm:pt modelId="{5A47665F-9282-4F2C-BA04-718F91304F50}">
      <dgm:prSet phldrT="[besedilo]" custT="1"/>
      <dgm:spPr/>
      <dgm:t>
        <a:bodyPr/>
        <a:lstStyle/>
        <a:p>
          <a:r>
            <a:rPr sz="1100" b="1"/>
            <a:t>Sprememba</a:t>
          </a:r>
        </a:p>
        <a:p>
          <a:r>
            <a:rPr sz="900"/>
            <a:t>Kakšne spremembe so potrebne?</a:t>
          </a:r>
        </a:p>
        <a:p>
          <a:r>
            <a:rPr sz="900"/>
            <a:t>Kako se predlagana sprememba sklada s cilji programa?</a:t>
          </a:r>
        </a:p>
      </dgm:t>
    </dgm:pt>
    <dgm:pt modelId="{1BEDE15B-B405-4FBD-84A9-95F390238FB7}" type="parTrans" cxnId="{65A4A9F3-C001-4EBF-8464-44A2EF1A94FA}">
      <dgm:prSet/>
      <dgm:spPr/>
      <dgm:t>
        <a:bodyPr/>
        <a:lstStyle/>
        <a:p>
          <a:endParaRPr/>
        </a:p>
      </dgm:t>
    </dgm:pt>
    <dgm:pt modelId="{C14EA82B-D049-4AAA-BDD9-28A523F18333}" type="sibTrans" cxnId="{65A4A9F3-C001-4EBF-8464-44A2EF1A94FA}">
      <dgm:prSet/>
      <dgm:spPr/>
      <dgm:t>
        <a:bodyPr/>
        <a:lstStyle/>
        <a:p>
          <a:endParaRPr/>
        </a:p>
      </dgm:t>
    </dgm:pt>
    <dgm:pt modelId="{BE32F9EE-4F20-4A21-A8D0-C5921BC76648}">
      <dgm:prSet phldrT="[besedilo]" custT="1"/>
      <dgm:spPr/>
      <dgm:t>
        <a:bodyPr/>
        <a:lstStyle/>
        <a:p>
          <a:r>
            <a:rPr lang="sl-SI" sz="1100" b="1"/>
            <a:t>Specifični </a:t>
          </a:r>
          <a:r>
            <a:rPr sz="1100" b="1"/>
            <a:t>cilji</a:t>
          </a:r>
        </a:p>
        <a:p>
          <a:r>
            <a:rPr sz="900"/>
            <a:t>Kakšni so cilji projekta, izhodišča in cilj</a:t>
          </a:r>
          <a:r>
            <a:rPr lang="sl-SI" sz="900"/>
            <a:t>ne vrednosti</a:t>
          </a:r>
          <a:r>
            <a:rPr sz="900"/>
            <a:t>?</a:t>
          </a:r>
        </a:p>
      </dgm:t>
    </dgm:pt>
    <dgm:pt modelId="{B27D125A-4D43-4CAC-9AA5-D91CC7B755C9}" type="parTrans" cxnId="{E24C3C37-B8D0-4A0A-B7AF-19285492241E}">
      <dgm:prSet/>
      <dgm:spPr/>
      <dgm:t>
        <a:bodyPr/>
        <a:lstStyle/>
        <a:p>
          <a:endParaRPr/>
        </a:p>
      </dgm:t>
    </dgm:pt>
    <dgm:pt modelId="{6A9DFE83-1B67-4E49-8F9D-06BC633725D7}" type="sibTrans" cxnId="{E24C3C37-B8D0-4A0A-B7AF-19285492241E}">
      <dgm:prSet/>
      <dgm:spPr/>
      <dgm:t>
        <a:bodyPr/>
        <a:lstStyle/>
        <a:p>
          <a:endParaRPr/>
        </a:p>
      </dgm:t>
    </dgm:pt>
    <dgm:pt modelId="{EED210A1-2D8E-4D0D-BD59-48F281F490DA}">
      <dgm:prSet/>
      <dgm:spPr/>
      <dgm:t>
        <a:bodyPr/>
        <a:lstStyle/>
        <a:p>
          <a:endParaRPr/>
        </a:p>
      </dgm:t>
    </dgm:pt>
    <dgm:pt modelId="{938EF29F-69C7-454C-AA4D-D54225491F11}" type="parTrans" cxnId="{4BC0FD4D-AEBD-4334-8506-B6FE7B9FAFA0}">
      <dgm:prSet/>
      <dgm:spPr/>
      <dgm:t>
        <a:bodyPr/>
        <a:lstStyle/>
        <a:p>
          <a:endParaRPr/>
        </a:p>
      </dgm:t>
    </dgm:pt>
    <dgm:pt modelId="{692E066D-7A96-45C1-A8DC-DB14B9F34503}" type="sibTrans" cxnId="{4BC0FD4D-AEBD-4334-8506-B6FE7B9FAFA0}">
      <dgm:prSet/>
      <dgm:spPr/>
      <dgm:t>
        <a:bodyPr/>
        <a:lstStyle/>
        <a:p>
          <a:endParaRPr/>
        </a:p>
      </dgm:t>
    </dgm:pt>
    <dgm:pt modelId="{51D18BB0-A5D7-4F4F-A762-3E99AF4A0DC3}">
      <dgm:prSet phldrT="[besedilo]" custT="1"/>
      <dgm:spPr/>
      <dgm:t>
        <a:bodyPr/>
        <a:lstStyle/>
        <a:p>
          <a:r>
            <a:rPr lang="sl-SI" sz="1100" b="1"/>
            <a:t>Dejavnosti</a:t>
          </a:r>
          <a:r>
            <a:rPr sz="1100" b="1"/>
            <a:t>/</a:t>
          </a:r>
          <a:r>
            <a:rPr lang="sl-SI" sz="1100" b="1"/>
            <a:t>outputi</a:t>
          </a:r>
          <a:endParaRPr sz="1100" b="1"/>
        </a:p>
        <a:p>
          <a:r>
            <a:rPr sz="900"/>
            <a:t>Katere dejavnosti/</a:t>
          </a:r>
          <a:r>
            <a:rPr lang="sl-SI" sz="900"/>
            <a:t> output</a:t>
          </a:r>
          <a:r>
            <a:rPr sz="900"/>
            <a:t>i bodo privedli do spremembe?</a:t>
          </a:r>
        </a:p>
        <a:p>
          <a:r>
            <a:rPr sz="900"/>
            <a:t>Katere ciljne skupine bodo vključene?</a:t>
          </a:r>
        </a:p>
      </dgm:t>
    </dgm:pt>
    <dgm:pt modelId="{A5F5478F-151B-4F2D-925A-5166ED576179}" type="parTrans" cxnId="{DD5B80B6-A6A4-4141-B7F8-6464CD7A483A}">
      <dgm:prSet/>
      <dgm:spPr/>
      <dgm:t>
        <a:bodyPr/>
        <a:lstStyle/>
        <a:p>
          <a:endParaRPr/>
        </a:p>
      </dgm:t>
    </dgm:pt>
    <dgm:pt modelId="{331CD6AD-1F07-46E1-AD2D-616E2C00DAB5}" type="sibTrans" cxnId="{DD5B80B6-A6A4-4141-B7F8-6464CD7A483A}">
      <dgm:prSet/>
      <dgm:spPr/>
      <dgm:t>
        <a:bodyPr/>
        <a:lstStyle/>
        <a:p>
          <a:endParaRPr/>
        </a:p>
      </dgm:t>
    </dgm:pt>
    <dgm:pt modelId="{6D618521-760B-40EA-A6A9-1FC821D04B6F}">
      <dgm:prSet phldrT="[besedilo]" custT="1"/>
      <dgm:spPr/>
      <dgm:t>
        <a:bodyPr/>
        <a:lstStyle/>
        <a:p>
          <a:r>
            <a:rPr sz="1100" b="1"/>
            <a:t>Rezultati</a:t>
          </a:r>
        </a:p>
        <a:p>
          <a:r>
            <a:rPr sz="900"/>
            <a:t>Ka</a:t>
          </a:r>
          <a:r>
            <a:rPr lang="sl-SI" sz="900"/>
            <a:t>teri</a:t>
          </a:r>
          <a:r>
            <a:rPr sz="900"/>
            <a:t> so rezultati projekta?</a:t>
          </a:r>
        </a:p>
        <a:p>
          <a:r>
            <a:rPr sz="900"/>
            <a:t>Kako zagotoviti trajnost rezultatov?</a:t>
          </a:r>
        </a:p>
      </dgm:t>
    </dgm:pt>
    <dgm:pt modelId="{26DDD2FE-4335-4B80-86AF-1958C06456F7}" type="parTrans" cxnId="{A794C68B-DEB1-49E5-8B82-97E92E7128D0}">
      <dgm:prSet/>
      <dgm:spPr/>
      <dgm:t>
        <a:bodyPr/>
        <a:lstStyle/>
        <a:p>
          <a:endParaRPr/>
        </a:p>
      </dgm:t>
    </dgm:pt>
    <dgm:pt modelId="{B2094EBA-2499-4180-93EB-CDC5F600A7C6}" type="sibTrans" cxnId="{A794C68B-DEB1-49E5-8B82-97E92E7128D0}">
      <dgm:prSet/>
      <dgm:spPr/>
      <dgm:t>
        <a:bodyPr/>
        <a:lstStyle/>
        <a:p>
          <a:endParaRPr/>
        </a:p>
      </dgm:t>
    </dgm:pt>
    <dgm:pt modelId="{37CFA3CA-1181-41B9-AAB3-21C42BB34019}" type="pres">
      <dgm:prSet presAssocID="{68CBDB53-D6C3-487F-B7DF-DEC535AF53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/>
        </a:p>
      </dgm:t>
    </dgm:pt>
    <dgm:pt modelId="{5F84A0D4-3A12-4E8D-BAF2-F87A4F48F6AC}" type="pres">
      <dgm:prSet presAssocID="{872FB2CA-8C21-4722-A03D-A6075CFD90C4}" presName="composite" presStyleCnt="0"/>
      <dgm:spPr/>
    </dgm:pt>
    <dgm:pt modelId="{FD095FE0-D4EA-40E6-8ADC-35175A49CE61}" type="pres">
      <dgm:prSet presAssocID="{872FB2CA-8C21-4722-A03D-A6075CFD90C4}" presName="LShape" presStyleLbl="alignNode1" presStyleIdx="0" presStyleCnt="11"/>
      <dgm:spPr/>
    </dgm:pt>
    <dgm:pt modelId="{35C927E2-0FD1-435E-BB62-3CE27ABBED2E}" type="pres">
      <dgm:prSet presAssocID="{872FB2CA-8C21-4722-A03D-A6075CFD90C4}" presName="ParentText" presStyleLbl="revTx" presStyleIdx="0" presStyleCnt="6" custScaleX="109117" custLinFactNeighborX="5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/>
        </a:p>
      </dgm:t>
    </dgm:pt>
    <dgm:pt modelId="{725EDE87-818A-4123-B393-B0E617EA83CA}" type="pres">
      <dgm:prSet presAssocID="{872FB2CA-8C21-4722-A03D-A6075CFD90C4}" presName="Triangle" presStyleLbl="alignNode1" presStyleIdx="1" presStyleCnt="11"/>
      <dgm:spPr/>
    </dgm:pt>
    <dgm:pt modelId="{6AAE8494-B29B-4BCE-B82C-F8BC0E2863C8}" type="pres">
      <dgm:prSet presAssocID="{66BC3089-D225-438A-9EC4-C74B569D12C9}" presName="sibTrans" presStyleCnt="0"/>
      <dgm:spPr/>
    </dgm:pt>
    <dgm:pt modelId="{08B605F2-6D61-4781-A38D-53C2266D9211}" type="pres">
      <dgm:prSet presAssocID="{66BC3089-D225-438A-9EC4-C74B569D12C9}" presName="space" presStyleCnt="0"/>
      <dgm:spPr/>
    </dgm:pt>
    <dgm:pt modelId="{1B1BC083-2711-4140-A4C8-473FD5E40979}" type="pres">
      <dgm:prSet presAssocID="{5A47665F-9282-4F2C-BA04-718F91304F50}" presName="composite" presStyleCnt="0"/>
      <dgm:spPr/>
    </dgm:pt>
    <dgm:pt modelId="{D4FA3451-7078-45F3-A899-A96837035C65}" type="pres">
      <dgm:prSet presAssocID="{5A47665F-9282-4F2C-BA04-718F91304F50}" presName="LShape" presStyleLbl="alignNode1" presStyleIdx="2" presStyleCnt="11"/>
      <dgm:spPr/>
    </dgm:pt>
    <dgm:pt modelId="{C4228975-B451-4725-B798-04FDE3D3CE3E}" type="pres">
      <dgm:prSet presAssocID="{5A47665F-9282-4F2C-BA04-718F91304F50}" presName="ParentText" presStyleLbl="revTx" presStyleIdx="1" presStyleCnt="6" custScaleX="124517" custLinFactNeighborX="12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/>
        </a:p>
      </dgm:t>
    </dgm:pt>
    <dgm:pt modelId="{E8A6603B-5C40-40FD-B7DF-2540762DD1F0}" type="pres">
      <dgm:prSet presAssocID="{5A47665F-9282-4F2C-BA04-718F91304F50}" presName="Triangle" presStyleLbl="alignNode1" presStyleIdx="3" presStyleCnt="11"/>
      <dgm:spPr/>
    </dgm:pt>
    <dgm:pt modelId="{9B9C3394-481E-4683-A58E-4CA634FC7DBD}" type="pres">
      <dgm:prSet presAssocID="{C14EA82B-D049-4AAA-BDD9-28A523F18333}" presName="sibTrans" presStyleCnt="0"/>
      <dgm:spPr/>
    </dgm:pt>
    <dgm:pt modelId="{B72BBA26-E7D7-441E-9E3D-531A38DA01F6}" type="pres">
      <dgm:prSet presAssocID="{C14EA82B-D049-4AAA-BDD9-28A523F18333}" presName="space" presStyleCnt="0"/>
      <dgm:spPr/>
    </dgm:pt>
    <dgm:pt modelId="{C3E2B9A7-E5A1-480B-BB32-6A0FE5651E3B}" type="pres">
      <dgm:prSet presAssocID="{BE32F9EE-4F20-4A21-A8D0-C5921BC76648}" presName="composite" presStyleCnt="0"/>
      <dgm:spPr/>
    </dgm:pt>
    <dgm:pt modelId="{F2314D82-2D08-4C0D-AB1E-61F4DEB9FDB4}" type="pres">
      <dgm:prSet presAssocID="{BE32F9EE-4F20-4A21-A8D0-C5921BC76648}" presName="LShape" presStyleLbl="alignNode1" presStyleIdx="4" presStyleCnt="11" custLinFactNeighborX="-540" custLinFactNeighborY="4605"/>
      <dgm:spPr/>
    </dgm:pt>
    <dgm:pt modelId="{89796281-2C12-4CD0-B238-4C4EC9F61531}" type="pres">
      <dgm:prSet presAssocID="{BE32F9EE-4F20-4A21-A8D0-C5921BC76648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/>
        </a:p>
      </dgm:t>
    </dgm:pt>
    <dgm:pt modelId="{F158976B-62F1-4A66-A2BC-9CA5B13ED65A}" type="pres">
      <dgm:prSet presAssocID="{BE32F9EE-4F20-4A21-A8D0-C5921BC76648}" presName="Triangle" presStyleLbl="alignNode1" presStyleIdx="5" presStyleCnt="11"/>
      <dgm:spPr/>
    </dgm:pt>
    <dgm:pt modelId="{5D69D96D-9DBE-4A23-BA0A-96D13972890B}" type="pres">
      <dgm:prSet presAssocID="{6A9DFE83-1B67-4E49-8F9D-06BC633725D7}" presName="sibTrans" presStyleCnt="0"/>
      <dgm:spPr/>
    </dgm:pt>
    <dgm:pt modelId="{0DB5643F-77C0-4E09-8E98-397DB9D28C97}" type="pres">
      <dgm:prSet presAssocID="{6A9DFE83-1B67-4E49-8F9D-06BC633725D7}" presName="space" presStyleCnt="0"/>
      <dgm:spPr/>
    </dgm:pt>
    <dgm:pt modelId="{0BB11BA3-6CDE-4C2A-AAC7-B17E2119FB18}" type="pres">
      <dgm:prSet presAssocID="{51D18BB0-A5D7-4F4F-A762-3E99AF4A0DC3}" presName="composite" presStyleCnt="0"/>
      <dgm:spPr/>
    </dgm:pt>
    <dgm:pt modelId="{0B3B21F8-3F64-441E-AE28-469CBC9D6EDF}" type="pres">
      <dgm:prSet presAssocID="{51D18BB0-A5D7-4F4F-A762-3E99AF4A0DC3}" presName="LShape" presStyleLbl="alignNode1" presStyleIdx="6" presStyleCnt="11"/>
      <dgm:spPr/>
    </dgm:pt>
    <dgm:pt modelId="{5B044F2D-75A4-4D9E-9BB1-6DCE04ADD9D1}" type="pres">
      <dgm:prSet presAssocID="{51D18BB0-A5D7-4F4F-A762-3E99AF4A0DC3}" presName="ParentText" presStyleLbl="revTx" presStyleIdx="3" presStyleCnt="6" custScaleX="113469" custLinFactNeighborX="8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/>
        </a:p>
      </dgm:t>
    </dgm:pt>
    <dgm:pt modelId="{243CD55C-21D9-4CF5-85C2-3F49CF2F36B1}" type="pres">
      <dgm:prSet presAssocID="{51D18BB0-A5D7-4F4F-A762-3E99AF4A0DC3}" presName="Triangle" presStyleLbl="alignNode1" presStyleIdx="7" presStyleCnt="11"/>
      <dgm:spPr/>
    </dgm:pt>
    <dgm:pt modelId="{A87CBA3E-C052-4E25-87FC-245BF3A85145}" type="pres">
      <dgm:prSet presAssocID="{331CD6AD-1F07-46E1-AD2D-616E2C00DAB5}" presName="sibTrans" presStyleCnt="0"/>
      <dgm:spPr/>
    </dgm:pt>
    <dgm:pt modelId="{2F7CE462-5950-45D5-A544-D5B0CA20C3F4}" type="pres">
      <dgm:prSet presAssocID="{331CD6AD-1F07-46E1-AD2D-616E2C00DAB5}" presName="space" presStyleCnt="0"/>
      <dgm:spPr/>
    </dgm:pt>
    <dgm:pt modelId="{5999DD0D-4611-43E3-AE6C-1F5F5E76A922}" type="pres">
      <dgm:prSet presAssocID="{6D618521-760B-40EA-A6A9-1FC821D04B6F}" presName="composite" presStyleCnt="0"/>
      <dgm:spPr/>
    </dgm:pt>
    <dgm:pt modelId="{0CEE3640-0AFC-4D23-9670-BF37C659C682}" type="pres">
      <dgm:prSet presAssocID="{6D618521-760B-40EA-A6A9-1FC821D04B6F}" presName="LShape" presStyleLbl="alignNode1" presStyleIdx="8" presStyleCnt="11"/>
      <dgm:spPr/>
    </dgm:pt>
    <dgm:pt modelId="{9D1C6D39-F709-414D-970E-7805EF1D834A}" type="pres">
      <dgm:prSet presAssocID="{6D618521-760B-40EA-A6A9-1FC821D04B6F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/>
        </a:p>
      </dgm:t>
    </dgm:pt>
    <dgm:pt modelId="{90D1209B-50B1-4582-8F42-0C1D55315F5D}" type="pres">
      <dgm:prSet presAssocID="{6D618521-760B-40EA-A6A9-1FC821D04B6F}" presName="Triangle" presStyleLbl="alignNode1" presStyleIdx="9" presStyleCnt="11"/>
      <dgm:spPr/>
    </dgm:pt>
    <dgm:pt modelId="{61F12976-7449-4343-8655-65EF0F4D5E35}" type="pres">
      <dgm:prSet presAssocID="{B2094EBA-2499-4180-93EB-CDC5F600A7C6}" presName="sibTrans" presStyleCnt="0"/>
      <dgm:spPr/>
    </dgm:pt>
    <dgm:pt modelId="{B9AE0B0B-833B-419B-B751-90633B8E8BBF}" type="pres">
      <dgm:prSet presAssocID="{B2094EBA-2499-4180-93EB-CDC5F600A7C6}" presName="space" presStyleCnt="0"/>
      <dgm:spPr/>
    </dgm:pt>
    <dgm:pt modelId="{B99D00E7-CA27-4D41-85F4-1803A477AD49}" type="pres">
      <dgm:prSet presAssocID="{EED210A1-2D8E-4D0D-BD59-48F281F490DA}" presName="composite" presStyleCnt="0"/>
      <dgm:spPr/>
    </dgm:pt>
    <dgm:pt modelId="{2E3DEC2A-1C9A-4004-8BD3-CC2F246928E6}" type="pres">
      <dgm:prSet presAssocID="{EED210A1-2D8E-4D0D-BD59-48F281F490DA}" presName="LShape" presStyleLbl="alignNode1" presStyleIdx="10" presStyleCnt="11"/>
      <dgm:spPr/>
    </dgm:pt>
    <dgm:pt modelId="{48181C29-54BC-4C3F-9AEB-E642D8B024C8}" type="pres">
      <dgm:prSet presAssocID="{EED210A1-2D8E-4D0D-BD59-48F281F490DA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/>
        </a:p>
      </dgm:t>
    </dgm:pt>
  </dgm:ptLst>
  <dgm:cxnLst>
    <dgm:cxn modelId="{DA77C37F-1D47-4300-8309-B50470075D57}" srcId="{68CBDB53-D6C3-487F-B7DF-DEC535AF531A}" destId="{872FB2CA-8C21-4722-A03D-A6075CFD90C4}" srcOrd="0" destOrd="0" parTransId="{C47AB7CB-DA05-411D-840E-B5EADCE60965}" sibTransId="{66BC3089-D225-438A-9EC4-C74B569D12C9}"/>
    <dgm:cxn modelId="{5D6CB9F9-7D84-4CD0-B510-4034D0BF8683}" type="presOf" srcId="{6D618521-760B-40EA-A6A9-1FC821D04B6F}" destId="{9D1C6D39-F709-414D-970E-7805EF1D834A}" srcOrd="0" destOrd="0" presId="urn:microsoft.com/office/officeart/2009/3/layout/StepUpProcess"/>
    <dgm:cxn modelId="{33219582-F264-469C-BFD7-774132CB6C58}" type="presOf" srcId="{872FB2CA-8C21-4722-A03D-A6075CFD90C4}" destId="{35C927E2-0FD1-435E-BB62-3CE27ABBED2E}" srcOrd="0" destOrd="0" presId="urn:microsoft.com/office/officeart/2009/3/layout/StepUpProcess"/>
    <dgm:cxn modelId="{65A4A9F3-C001-4EBF-8464-44A2EF1A94FA}" srcId="{68CBDB53-D6C3-487F-B7DF-DEC535AF531A}" destId="{5A47665F-9282-4F2C-BA04-718F91304F50}" srcOrd="1" destOrd="0" parTransId="{1BEDE15B-B405-4FBD-84A9-95F390238FB7}" sibTransId="{C14EA82B-D049-4AAA-BDD9-28A523F18333}"/>
    <dgm:cxn modelId="{AB1E56EA-B15C-4903-85E5-B5A51B56C766}" type="presOf" srcId="{BE32F9EE-4F20-4A21-A8D0-C5921BC76648}" destId="{89796281-2C12-4CD0-B238-4C4EC9F61531}" srcOrd="0" destOrd="0" presId="urn:microsoft.com/office/officeart/2009/3/layout/StepUpProcess"/>
    <dgm:cxn modelId="{FE1A9219-74B5-4012-94A8-E8E8EAB0DC69}" type="presOf" srcId="{EED210A1-2D8E-4D0D-BD59-48F281F490DA}" destId="{48181C29-54BC-4C3F-9AEB-E642D8B024C8}" srcOrd="0" destOrd="0" presId="urn:microsoft.com/office/officeart/2009/3/layout/StepUpProcess"/>
    <dgm:cxn modelId="{DD5B80B6-A6A4-4141-B7F8-6464CD7A483A}" srcId="{68CBDB53-D6C3-487F-B7DF-DEC535AF531A}" destId="{51D18BB0-A5D7-4F4F-A762-3E99AF4A0DC3}" srcOrd="3" destOrd="0" parTransId="{A5F5478F-151B-4F2D-925A-5166ED576179}" sibTransId="{331CD6AD-1F07-46E1-AD2D-616E2C00DAB5}"/>
    <dgm:cxn modelId="{A794C68B-DEB1-49E5-8B82-97E92E7128D0}" srcId="{68CBDB53-D6C3-487F-B7DF-DEC535AF531A}" destId="{6D618521-760B-40EA-A6A9-1FC821D04B6F}" srcOrd="4" destOrd="0" parTransId="{26DDD2FE-4335-4B80-86AF-1958C06456F7}" sibTransId="{B2094EBA-2499-4180-93EB-CDC5F600A7C6}"/>
    <dgm:cxn modelId="{FFA6BA72-1167-4368-86F6-5C66D589ACD5}" type="presOf" srcId="{5A47665F-9282-4F2C-BA04-718F91304F50}" destId="{C4228975-B451-4725-B798-04FDE3D3CE3E}" srcOrd="0" destOrd="0" presId="urn:microsoft.com/office/officeart/2009/3/layout/StepUpProcess"/>
    <dgm:cxn modelId="{65536141-CB59-4F89-986A-8E0F3F125758}" type="presOf" srcId="{68CBDB53-D6C3-487F-B7DF-DEC535AF531A}" destId="{37CFA3CA-1181-41B9-AAB3-21C42BB34019}" srcOrd="0" destOrd="0" presId="urn:microsoft.com/office/officeart/2009/3/layout/StepUpProcess"/>
    <dgm:cxn modelId="{4BC0FD4D-AEBD-4334-8506-B6FE7B9FAFA0}" srcId="{68CBDB53-D6C3-487F-B7DF-DEC535AF531A}" destId="{EED210A1-2D8E-4D0D-BD59-48F281F490DA}" srcOrd="5" destOrd="0" parTransId="{938EF29F-69C7-454C-AA4D-D54225491F11}" sibTransId="{692E066D-7A96-45C1-A8DC-DB14B9F34503}"/>
    <dgm:cxn modelId="{A5EA3786-2841-4B2B-8854-D730F56FF879}" type="presOf" srcId="{51D18BB0-A5D7-4F4F-A762-3E99AF4A0DC3}" destId="{5B044F2D-75A4-4D9E-9BB1-6DCE04ADD9D1}" srcOrd="0" destOrd="0" presId="urn:microsoft.com/office/officeart/2009/3/layout/StepUpProcess"/>
    <dgm:cxn modelId="{E24C3C37-B8D0-4A0A-B7AF-19285492241E}" srcId="{68CBDB53-D6C3-487F-B7DF-DEC535AF531A}" destId="{BE32F9EE-4F20-4A21-A8D0-C5921BC76648}" srcOrd="2" destOrd="0" parTransId="{B27D125A-4D43-4CAC-9AA5-D91CC7B755C9}" sibTransId="{6A9DFE83-1B67-4E49-8F9D-06BC633725D7}"/>
    <dgm:cxn modelId="{65B88B8D-2D11-4C27-9278-7BA4D7C382F7}" type="presParOf" srcId="{37CFA3CA-1181-41B9-AAB3-21C42BB34019}" destId="{5F84A0D4-3A12-4E8D-BAF2-F87A4F48F6AC}" srcOrd="0" destOrd="0" presId="urn:microsoft.com/office/officeart/2009/3/layout/StepUpProcess"/>
    <dgm:cxn modelId="{B3132409-A58B-45B6-9987-B092D6C6279D}" type="presParOf" srcId="{5F84A0D4-3A12-4E8D-BAF2-F87A4F48F6AC}" destId="{FD095FE0-D4EA-40E6-8ADC-35175A49CE61}" srcOrd="0" destOrd="0" presId="urn:microsoft.com/office/officeart/2009/3/layout/StepUpProcess"/>
    <dgm:cxn modelId="{630B033D-E188-430F-B03B-4851E93FF154}" type="presParOf" srcId="{5F84A0D4-3A12-4E8D-BAF2-F87A4F48F6AC}" destId="{35C927E2-0FD1-435E-BB62-3CE27ABBED2E}" srcOrd="1" destOrd="0" presId="urn:microsoft.com/office/officeart/2009/3/layout/StepUpProcess"/>
    <dgm:cxn modelId="{283F0C1A-CC1F-4B7A-9093-8D556CDD9364}" type="presParOf" srcId="{5F84A0D4-3A12-4E8D-BAF2-F87A4F48F6AC}" destId="{725EDE87-818A-4123-B393-B0E617EA83CA}" srcOrd="2" destOrd="0" presId="urn:microsoft.com/office/officeart/2009/3/layout/StepUpProcess"/>
    <dgm:cxn modelId="{D4652FD8-F48D-4834-8719-08287830A121}" type="presParOf" srcId="{37CFA3CA-1181-41B9-AAB3-21C42BB34019}" destId="{6AAE8494-B29B-4BCE-B82C-F8BC0E2863C8}" srcOrd="1" destOrd="0" presId="urn:microsoft.com/office/officeart/2009/3/layout/StepUpProcess"/>
    <dgm:cxn modelId="{2DD1AA92-DF3B-48C6-A704-050C9145FF30}" type="presParOf" srcId="{6AAE8494-B29B-4BCE-B82C-F8BC0E2863C8}" destId="{08B605F2-6D61-4781-A38D-53C2266D9211}" srcOrd="0" destOrd="0" presId="urn:microsoft.com/office/officeart/2009/3/layout/StepUpProcess"/>
    <dgm:cxn modelId="{3D03530B-129C-4D72-9BDA-4F2F28EC415A}" type="presParOf" srcId="{37CFA3CA-1181-41B9-AAB3-21C42BB34019}" destId="{1B1BC083-2711-4140-A4C8-473FD5E40979}" srcOrd="2" destOrd="0" presId="urn:microsoft.com/office/officeart/2009/3/layout/StepUpProcess"/>
    <dgm:cxn modelId="{F17AC799-5D85-4E29-8437-1B507B147A4F}" type="presParOf" srcId="{1B1BC083-2711-4140-A4C8-473FD5E40979}" destId="{D4FA3451-7078-45F3-A899-A96837035C65}" srcOrd="0" destOrd="0" presId="urn:microsoft.com/office/officeart/2009/3/layout/StepUpProcess"/>
    <dgm:cxn modelId="{534CFE1B-74EF-4D7E-B998-A280EB2425A3}" type="presParOf" srcId="{1B1BC083-2711-4140-A4C8-473FD5E40979}" destId="{C4228975-B451-4725-B798-04FDE3D3CE3E}" srcOrd="1" destOrd="0" presId="urn:microsoft.com/office/officeart/2009/3/layout/StepUpProcess"/>
    <dgm:cxn modelId="{7BB7470B-91B2-43F4-877B-FAC2C36841D5}" type="presParOf" srcId="{1B1BC083-2711-4140-A4C8-473FD5E40979}" destId="{E8A6603B-5C40-40FD-B7DF-2540762DD1F0}" srcOrd="2" destOrd="0" presId="urn:microsoft.com/office/officeart/2009/3/layout/StepUpProcess"/>
    <dgm:cxn modelId="{F788AC15-3B75-4053-98C3-F9167A8D4272}" type="presParOf" srcId="{37CFA3CA-1181-41B9-AAB3-21C42BB34019}" destId="{9B9C3394-481E-4683-A58E-4CA634FC7DBD}" srcOrd="3" destOrd="0" presId="urn:microsoft.com/office/officeart/2009/3/layout/StepUpProcess"/>
    <dgm:cxn modelId="{426B9FFD-5780-4726-985B-86DB75ACC49C}" type="presParOf" srcId="{9B9C3394-481E-4683-A58E-4CA634FC7DBD}" destId="{B72BBA26-E7D7-441E-9E3D-531A38DA01F6}" srcOrd="0" destOrd="0" presId="urn:microsoft.com/office/officeart/2009/3/layout/StepUpProcess"/>
    <dgm:cxn modelId="{708403F1-C97F-473B-B020-9C3E03E8BF21}" type="presParOf" srcId="{37CFA3CA-1181-41B9-AAB3-21C42BB34019}" destId="{C3E2B9A7-E5A1-480B-BB32-6A0FE5651E3B}" srcOrd="4" destOrd="0" presId="urn:microsoft.com/office/officeart/2009/3/layout/StepUpProcess"/>
    <dgm:cxn modelId="{D0433B84-9E49-4FC8-8916-94D482F3C05A}" type="presParOf" srcId="{C3E2B9A7-E5A1-480B-BB32-6A0FE5651E3B}" destId="{F2314D82-2D08-4C0D-AB1E-61F4DEB9FDB4}" srcOrd="0" destOrd="0" presId="urn:microsoft.com/office/officeart/2009/3/layout/StepUpProcess"/>
    <dgm:cxn modelId="{5E4977E2-9995-4471-9F13-F67A64FD360E}" type="presParOf" srcId="{C3E2B9A7-E5A1-480B-BB32-6A0FE5651E3B}" destId="{89796281-2C12-4CD0-B238-4C4EC9F61531}" srcOrd="1" destOrd="0" presId="urn:microsoft.com/office/officeart/2009/3/layout/StepUpProcess"/>
    <dgm:cxn modelId="{75AEF2DA-7415-419C-AD7B-54BB362C2D9D}" type="presParOf" srcId="{C3E2B9A7-E5A1-480B-BB32-6A0FE5651E3B}" destId="{F158976B-62F1-4A66-A2BC-9CA5B13ED65A}" srcOrd="2" destOrd="0" presId="urn:microsoft.com/office/officeart/2009/3/layout/StepUpProcess"/>
    <dgm:cxn modelId="{3E5AC431-201F-4E6B-9EB5-60D8B29A6861}" type="presParOf" srcId="{37CFA3CA-1181-41B9-AAB3-21C42BB34019}" destId="{5D69D96D-9DBE-4A23-BA0A-96D13972890B}" srcOrd="5" destOrd="0" presId="urn:microsoft.com/office/officeart/2009/3/layout/StepUpProcess"/>
    <dgm:cxn modelId="{221DA7B5-12A4-4A91-8C37-55D005C94CCD}" type="presParOf" srcId="{5D69D96D-9DBE-4A23-BA0A-96D13972890B}" destId="{0DB5643F-77C0-4E09-8E98-397DB9D28C97}" srcOrd="0" destOrd="0" presId="urn:microsoft.com/office/officeart/2009/3/layout/StepUpProcess"/>
    <dgm:cxn modelId="{8B821F76-E2B2-4E00-91FD-1ED0CBE6DEEA}" type="presParOf" srcId="{37CFA3CA-1181-41B9-AAB3-21C42BB34019}" destId="{0BB11BA3-6CDE-4C2A-AAC7-B17E2119FB18}" srcOrd="6" destOrd="0" presId="urn:microsoft.com/office/officeart/2009/3/layout/StepUpProcess"/>
    <dgm:cxn modelId="{6431BFAC-CBBC-4314-A4FC-B20BDEC0E57B}" type="presParOf" srcId="{0BB11BA3-6CDE-4C2A-AAC7-B17E2119FB18}" destId="{0B3B21F8-3F64-441E-AE28-469CBC9D6EDF}" srcOrd="0" destOrd="0" presId="urn:microsoft.com/office/officeart/2009/3/layout/StepUpProcess"/>
    <dgm:cxn modelId="{2356E949-5C49-4037-82BD-0924343D8914}" type="presParOf" srcId="{0BB11BA3-6CDE-4C2A-AAC7-B17E2119FB18}" destId="{5B044F2D-75A4-4D9E-9BB1-6DCE04ADD9D1}" srcOrd="1" destOrd="0" presId="urn:microsoft.com/office/officeart/2009/3/layout/StepUpProcess"/>
    <dgm:cxn modelId="{2573FBA6-76B1-4E09-BCD3-41F3B52FAB0D}" type="presParOf" srcId="{0BB11BA3-6CDE-4C2A-AAC7-B17E2119FB18}" destId="{243CD55C-21D9-4CF5-85C2-3F49CF2F36B1}" srcOrd="2" destOrd="0" presId="urn:microsoft.com/office/officeart/2009/3/layout/StepUpProcess"/>
    <dgm:cxn modelId="{982A601A-D8C0-4D72-8D0A-897E24896D06}" type="presParOf" srcId="{37CFA3CA-1181-41B9-AAB3-21C42BB34019}" destId="{A87CBA3E-C052-4E25-87FC-245BF3A85145}" srcOrd="7" destOrd="0" presId="urn:microsoft.com/office/officeart/2009/3/layout/StepUpProcess"/>
    <dgm:cxn modelId="{7A24C9DC-DA2F-43FA-80EE-C593C3C3D05D}" type="presParOf" srcId="{A87CBA3E-C052-4E25-87FC-245BF3A85145}" destId="{2F7CE462-5950-45D5-A544-D5B0CA20C3F4}" srcOrd="0" destOrd="0" presId="urn:microsoft.com/office/officeart/2009/3/layout/StepUpProcess"/>
    <dgm:cxn modelId="{347C4E46-5495-47C6-91B8-BFFF3F9669DE}" type="presParOf" srcId="{37CFA3CA-1181-41B9-AAB3-21C42BB34019}" destId="{5999DD0D-4611-43E3-AE6C-1F5F5E76A922}" srcOrd="8" destOrd="0" presId="urn:microsoft.com/office/officeart/2009/3/layout/StepUpProcess"/>
    <dgm:cxn modelId="{D6ABCF2E-636D-484D-AEAF-B9B7609ADCF9}" type="presParOf" srcId="{5999DD0D-4611-43E3-AE6C-1F5F5E76A922}" destId="{0CEE3640-0AFC-4D23-9670-BF37C659C682}" srcOrd="0" destOrd="0" presId="urn:microsoft.com/office/officeart/2009/3/layout/StepUpProcess"/>
    <dgm:cxn modelId="{CC4F89AD-6AF3-43CD-B2A9-C1289AC08F4E}" type="presParOf" srcId="{5999DD0D-4611-43E3-AE6C-1F5F5E76A922}" destId="{9D1C6D39-F709-414D-970E-7805EF1D834A}" srcOrd="1" destOrd="0" presId="urn:microsoft.com/office/officeart/2009/3/layout/StepUpProcess"/>
    <dgm:cxn modelId="{3DAF085F-8DC2-47B8-8577-059B56B38074}" type="presParOf" srcId="{5999DD0D-4611-43E3-AE6C-1F5F5E76A922}" destId="{90D1209B-50B1-4582-8F42-0C1D55315F5D}" srcOrd="2" destOrd="0" presId="urn:microsoft.com/office/officeart/2009/3/layout/StepUpProcess"/>
    <dgm:cxn modelId="{F0C7AF87-F6BE-4A4D-AC66-A7716AA9D300}" type="presParOf" srcId="{37CFA3CA-1181-41B9-AAB3-21C42BB34019}" destId="{61F12976-7449-4343-8655-65EF0F4D5E35}" srcOrd="9" destOrd="0" presId="urn:microsoft.com/office/officeart/2009/3/layout/StepUpProcess"/>
    <dgm:cxn modelId="{608F1B70-6911-4CF4-8199-8B0B4372AFB2}" type="presParOf" srcId="{61F12976-7449-4343-8655-65EF0F4D5E35}" destId="{B9AE0B0B-833B-419B-B751-90633B8E8BBF}" srcOrd="0" destOrd="0" presId="urn:microsoft.com/office/officeart/2009/3/layout/StepUpProcess"/>
    <dgm:cxn modelId="{ABB4CC15-8F5D-4A67-886F-AD5542CC908B}" type="presParOf" srcId="{37CFA3CA-1181-41B9-AAB3-21C42BB34019}" destId="{B99D00E7-CA27-4D41-85F4-1803A477AD49}" srcOrd="10" destOrd="0" presId="urn:microsoft.com/office/officeart/2009/3/layout/StepUpProcess"/>
    <dgm:cxn modelId="{3D4DB2A8-2697-49EC-B56D-7C4D590C3CF1}" type="presParOf" srcId="{B99D00E7-CA27-4D41-85F4-1803A477AD49}" destId="{2E3DEC2A-1C9A-4004-8BD3-CC2F246928E6}" srcOrd="0" destOrd="0" presId="urn:microsoft.com/office/officeart/2009/3/layout/StepUpProcess"/>
    <dgm:cxn modelId="{381E3ECD-ED6F-4632-BF8F-51E6A5BB4768}" type="presParOf" srcId="{B99D00E7-CA27-4D41-85F4-1803A477AD49}" destId="{48181C29-54BC-4C3F-9AEB-E642D8B024C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97FD2-5047-4358-9638-AD5FCBF49C25}">
      <dsp:nvSpPr>
        <dsp:cNvPr id="0" name=""/>
        <dsp:cNvSpPr/>
      </dsp:nvSpPr>
      <dsp:spPr>
        <a:xfrm>
          <a:off x="0" y="0"/>
          <a:ext cx="4248472" cy="565004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de-DE" sz="1800" kern="1200" noProof="0" dirty="0" err="1">
              <a:solidFill>
                <a:schemeClr val="bg1"/>
              </a:solidFill>
            </a:rPr>
            <a:t>Regija</a:t>
          </a:r>
          <a:r>
            <a:rPr lang="en-GB" altLang="de-DE" sz="1800" kern="1200" noProof="0" dirty="0">
              <a:solidFill>
                <a:schemeClr val="bg1"/>
              </a:solidFill>
            </a:rPr>
            <a:t> </a:t>
          </a:r>
          <a:r>
            <a:rPr lang="en-GB" altLang="de-DE" sz="1800" kern="1200" noProof="0" dirty="0" err="1">
              <a:solidFill>
                <a:schemeClr val="bg1"/>
              </a:solidFill>
            </a:rPr>
            <a:t>usmerjena</a:t>
          </a:r>
          <a:r>
            <a:rPr lang="en-GB" altLang="de-DE" sz="1800" kern="1200" noProof="0" dirty="0">
              <a:solidFill>
                <a:schemeClr val="bg1"/>
              </a:solidFill>
            </a:rPr>
            <a:t> v </a:t>
          </a:r>
          <a:r>
            <a:rPr lang="en-GB" altLang="de-DE" sz="1800" kern="1200" noProof="0" dirty="0" err="1">
              <a:solidFill>
                <a:schemeClr val="bg1"/>
              </a:solidFill>
            </a:rPr>
            <a:t>idustrijo</a:t>
          </a:r>
          <a:r>
            <a:rPr lang="en-GB" altLang="de-DE" sz="1800" kern="1200" noProof="0" dirty="0">
              <a:solidFill>
                <a:schemeClr val="bg1"/>
              </a:solidFill>
            </a:rPr>
            <a:t> in </a:t>
          </a:r>
          <a:r>
            <a:rPr lang="en-GB" altLang="de-DE" sz="1800" kern="1200" noProof="0" dirty="0" err="1">
              <a:solidFill>
                <a:schemeClr val="bg1"/>
              </a:solidFill>
            </a:rPr>
            <a:t>proizvodnjo</a:t>
          </a:r>
          <a:r>
            <a:rPr lang="en-GB" altLang="de-DE" sz="1800" kern="1200" noProof="0" dirty="0">
              <a:solidFill>
                <a:schemeClr val="bg1"/>
              </a:solidFill>
            </a:rPr>
            <a:t>.</a:t>
          </a:r>
          <a:endParaRPr lang="en-GB" sz="1800" kern="1200" baseline="0" noProof="0" dirty="0">
            <a:solidFill>
              <a:schemeClr val="bg1"/>
            </a:solidFill>
          </a:endParaRPr>
        </a:p>
      </dsp:txBody>
      <dsp:txXfrm>
        <a:off x="27581" y="27581"/>
        <a:ext cx="4193310" cy="509842"/>
      </dsp:txXfrm>
    </dsp:sp>
    <dsp:sp modelId="{01664DCE-4D5A-43B3-9E69-85ADA3578D3B}">
      <dsp:nvSpPr>
        <dsp:cNvPr id="0" name=""/>
        <dsp:cNvSpPr/>
      </dsp:nvSpPr>
      <dsp:spPr>
        <a:xfrm>
          <a:off x="0" y="639919"/>
          <a:ext cx="4248472" cy="565004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de-DE" sz="1800" kern="1200" noProof="0" dirty="0" err="1">
              <a:solidFill>
                <a:schemeClr val="bg1"/>
              </a:solidFill>
            </a:rPr>
            <a:t>Izvoz</a:t>
          </a:r>
          <a:r>
            <a:rPr lang="en-GB" altLang="de-DE" sz="1800" kern="1200" noProof="0" dirty="0">
              <a:solidFill>
                <a:schemeClr val="bg1"/>
              </a:solidFill>
            </a:rPr>
            <a:t> je </a:t>
          </a:r>
          <a:r>
            <a:rPr lang="en-GB" altLang="de-DE" sz="1800" kern="1200" noProof="0" dirty="0" err="1">
              <a:solidFill>
                <a:schemeClr val="bg1"/>
              </a:solidFill>
            </a:rPr>
            <a:t>pomemben</a:t>
          </a:r>
          <a:r>
            <a:rPr lang="en-GB" altLang="de-DE" sz="1800" kern="1200" noProof="0" dirty="0">
              <a:solidFill>
                <a:schemeClr val="bg1"/>
              </a:solidFill>
            </a:rPr>
            <a:t> del </a:t>
          </a:r>
          <a:r>
            <a:rPr lang="en-GB" altLang="de-DE" sz="1800" kern="1200" noProof="0" dirty="0" err="1">
              <a:solidFill>
                <a:schemeClr val="bg1"/>
              </a:solidFill>
            </a:rPr>
            <a:t>gospodarskega</a:t>
          </a:r>
          <a:r>
            <a:rPr lang="en-GB" altLang="de-DE" sz="1800" kern="1200" noProof="0" dirty="0">
              <a:solidFill>
                <a:schemeClr val="bg1"/>
              </a:solidFill>
            </a:rPr>
            <a:t> </a:t>
          </a:r>
          <a:r>
            <a:rPr lang="en-GB" altLang="de-DE" sz="1800" kern="1200" noProof="0" dirty="0" err="1">
              <a:solidFill>
                <a:schemeClr val="bg1"/>
              </a:solidFill>
            </a:rPr>
            <a:t>razvoja</a:t>
          </a:r>
          <a:r>
            <a:rPr lang="en-GB" altLang="de-DE" sz="1800" kern="1200" noProof="0" dirty="0">
              <a:solidFill>
                <a:schemeClr val="bg1"/>
              </a:solidFill>
            </a:rPr>
            <a:t>.</a:t>
          </a:r>
          <a:endParaRPr lang="en-GB" sz="1800" kern="1200" baseline="0" noProof="0" dirty="0">
            <a:solidFill>
              <a:schemeClr val="bg1"/>
            </a:solidFill>
          </a:endParaRPr>
        </a:p>
      </dsp:txBody>
      <dsp:txXfrm>
        <a:off x="27581" y="667500"/>
        <a:ext cx="4193310" cy="509842"/>
      </dsp:txXfrm>
    </dsp:sp>
    <dsp:sp modelId="{2C0316AC-6097-4A5F-88AF-8F5BEF5730DA}">
      <dsp:nvSpPr>
        <dsp:cNvPr id="0" name=""/>
        <dsp:cNvSpPr/>
      </dsp:nvSpPr>
      <dsp:spPr>
        <a:xfrm>
          <a:off x="0" y="1300683"/>
          <a:ext cx="4248472" cy="565004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de-DE" sz="1600" kern="1200" noProof="0" dirty="0" err="1">
              <a:solidFill>
                <a:schemeClr val="bg1"/>
              </a:solidFill>
            </a:rPr>
            <a:t>Regija</a:t>
          </a:r>
          <a:r>
            <a:rPr lang="en-GB" altLang="de-DE" sz="1600" kern="1200" noProof="0" dirty="0">
              <a:solidFill>
                <a:schemeClr val="bg1"/>
              </a:solidFill>
            </a:rPr>
            <a:t> z </a:t>
          </a:r>
          <a:r>
            <a:rPr lang="en-GB" altLang="de-DE" sz="1600" kern="1200" noProof="0" dirty="0" err="1">
              <a:solidFill>
                <a:schemeClr val="bg1"/>
              </a:solidFill>
            </a:rPr>
            <a:t>enim</a:t>
          </a:r>
          <a:r>
            <a:rPr lang="en-GB" altLang="de-DE" sz="1600" kern="1200" noProof="0" dirty="0">
              <a:solidFill>
                <a:schemeClr val="bg1"/>
              </a:solidFill>
            </a:rPr>
            <a:t> </a:t>
          </a:r>
          <a:r>
            <a:rPr lang="en-GB" altLang="de-DE" sz="1600" kern="1200" noProof="0" dirty="0" err="1">
              <a:solidFill>
                <a:schemeClr val="bg1"/>
              </a:solidFill>
            </a:rPr>
            <a:t>najvi</a:t>
          </a:r>
          <a:r>
            <a:rPr lang="de-AT" sz="1600" kern="1200" dirty="0">
              <a:solidFill>
                <a:schemeClr val="bg1"/>
              </a:solidFill>
            </a:rPr>
            <a:t>š</a:t>
          </a:r>
          <a:r>
            <a:rPr lang="en-GB" altLang="de-DE" sz="1600" kern="1200" noProof="0" dirty="0" err="1">
              <a:solidFill>
                <a:schemeClr val="bg1"/>
              </a:solidFill>
            </a:rPr>
            <a:t>jih</a:t>
          </a:r>
          <a:r>
            <a:rPr lang="en-GB" altLang="de-DE" sz="1600" kern="1200" noProof="0" dirty="0">
              <a:solidFill>
                <a:schemeClr val="bg1"/>
              </a:solidFill>
            </a:rPr>
            <a:t> </a:t>
          </a:r>
          <a:r>
            <a:rPr lang="en-GB" altLang="de-DE" sz="1600" kern="1200" noProof="0" dirty="0" err="1">
              <a:solidFill>
                <a:schemeClr val="bg1"/>
              </a:solidFill>
            </a:rPr>
            <a:t>dele</a:t>
          </a:r>
          <a:r>
            <a:rPr lang="en-GB" altLang="de-DE" sz="1600" kern="1200" noProof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ž</a:t>
          </a:r>
          <a:r>
            <a:rPr lang="en-GB" altLang="de-DE" sz="1600" kern="1200" noProof="0" dirty="0" err="1">
              <a:solidFill>
                <a:schemeClr val="bg1"/>
              </a:solidFill>
            </a:rPr>
            <a:t>ev</a:t>
          </a:r>
          <a:r>
            <a:rPr lang="en-GB" altLang="de-DE" sz="1600" kern="1200" noProof="0" dirty="0">
              <a:solidFill>
                <a:schemeClr val="bg1"/>
              </a:solidFill>
            </a:rPr>
            <a:t> BDP-</a:t>
          </a:r>
          <a:r>
            <a:rPr lang="en-GB" altLang="de-DE" sz="1600" kern="1200" noProof="0" dirty="0" err="1">
              <a:solidFill>
                <a:schemeClr val="bg1"/>
              </a:solidFill>
            </a:rPr>
            <a:t>ja</a:t>
          </a:r>
          <a:r>
            <a:rPr lang="en-GB" altLang="de-DE" sz="1600" kern="1200" noProof="0" dirty="0">
              <a:solidFill>
                <a:schemeClr val="bg1"/>
              </a:solidFill>
            </a:rPr>
            <a:t> za </a:t>
          </a:r>
          <a:r>
            <a:rPr lang="en-GB" altLang="de-DE" sz="1600" kern="1200" noProof="0" dirty="0" err="1">
              <a:solidFill>
                <a:schemeClr val="bg1"/>
              </a:solidFill>
            </a:rPr>
            <a:t>znanost</a:t>
          </a:r>
          <a:r>
            <a:rPr lang="en-GB" altLang="de-DE" sz="1600" kern="1200" noProof="0" dirty="0">
              <a:solidFill>
                <a:schemeClr val="bg1"/>
              </a:solidFill>
            </a:rPr>
            <a:t>, </a:t>
          </a:r>
          <a:r>
            <a:rPr lang="en-GB" altLang="de-DE" sz="1600" kern="1200" noProof="0" dirty="0" err="1">
              <a:solidFill>
                <a:schemeClr val="bg1"/>
              </a:solidFill>
            </a:rPr>
            <a:t>raziskave</a:t>
          </a:r>
          <a:r>
            <a:rPr lang="en-GB" altLang="de-DE" sz="1600" kern="1200" noProof="0" dirty="0">
              <a:solidFill>
                <a:schemeClr val="bg1"/>
              </a:solidFill>
            </a:rPr>
            <a:t> in </a:t>
          </a:r>
          <a:r>
            <a:rPr lang="en-GB" altLang="de-DE" sz="1600" kern="1200" noProof="0" dirty="0" err="1">
              <a:solidFill>
                <a:schemeClr val="bg1"/>
              </a:solidFill>
            </a:rPr>
            <a:t>inovacije</a:t>
          </a:r>
          <a:r>
            <a:rPr lang="en-GB" altLang="de-DE" sz="1600" kern="1200" noProof="0" dirty="0">
              <a:solidFill>
                <a:schemeClr val="bg1"/>
              </a:solidFill>
            </a:rPr>
            <a:t>.</a:t>
          </a:r>
          <a:endParaRPr lang="en-GB" sz="1600" kern="1200" noProof="0" dirty="0">
            <a:solidFill>
              <a:schemeClr val="bg1"/>
            </a:solidFill>
          </a:endParaRPr>
        </a:p>
      </dsp:txBody>
      <dsp:txXfrm>
        <a:off x="27581" y="1328264"/>
        <a:ext cx="4193310" cy="509842"/>
      </dsp:txXfrm>
    </dsp:sp>
    <dsp:sp modelId="{3C43B6B6-5F94-45F2-B870-1564747CF6D3}">
      <dsp:nvSpPr>
        <dsp:cNvPr id="0" name=""/>
        <dsp:cNvSpPr/>
      </dsp:nvSpPr>
      <dsp:spPr>
        <a:xfrm>
          <a:off x="0" y="1950672"/>
          <a:ext cx="4248472" cy="565004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de-DE" sz="1800" kern="1200" noProof="0" dirty="0" err="1">
              <a:solidFill>
                <a:schemeClr val="bg1"/>
              </a:solidFill>
            </a:rPr>
            <a:t>Visok</a:t>
          </a:r>
          <a:r>
            <a:rPr lang="en-GB" altLang="de-DE" sz="1800" kern="1200" noProof="0" dirty="0">
              <a:solidFill>
                <a:schemeClr val="bg1"/>
              </a:solidFill>
            </a:rPr>
            <a:t> </a:t>
          </a:r>
          <a:r>
            <a:rPr lang="en-GB" altLang="de-DE" sz="1800" kern="1200" noProof="0" dirty="0" err="1">
              <a:solidFill>
                <a:schemeClr val="bg1"/>
              </a:solidFill>
            </a:rPr>
            <a:t>dele</a:t>
          </a:r>
          <a:r>
            <a:rPr lang="en-GB" altLang="de-DE" sz="1800" kern="1200" noProof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ž</a:t>
          </a:r>
          <a:r>
            <a:rPr lang="en-GB" altLang="de-DE" sz="1800" kern="1200" noProof="0" dirty="0">
              <a:solidFill>
                <a:schemeClr val="bg1"/>
              </a:solidFill>
            </a:rPr>
            <a:t> start up-</a:t>
          </a:r>
          <a:r>
            <a:rPr lang="en-GB" altLang="de-DE" sz="1800" kern="1200" noProof="0" dirty="0" err="1">
              <a:solidFill>
                <a:schemeClr val="bg1"/>
              </a:solidFill>
            </a:rPr>
            <a:t>ov</a:t>
          </a:r>
          <a:r>
            <a:rPr lang="en-GB" altLang="de-DE" sz="1800" kern="1200" noProof="0" dirty="0">
              <a:solidFill>
                <a:schemeClr val="bg1"/>
              </a:solidFill>
            </a:rPr>
            <a:t>.</a:t>
          </a:r>
          <a:endParaRPr lang="en-GB" sz="1800" kern="1200" noProof="0" dirty="0">
            <a:solidFill>
              <a:schemeClr val="bg1"/>
            </a:solidFill>
          </a:endParaRPr>
        </a:p>
      </dsp:txBody>
      <dsp:txXfrm>
        <a:off x="27581" y="1978253"/>
        <a:ext cx="4193310" cy="509842"/>
      </dsp:txXfrm>
    </dsp:sp>
    <dsp:sp modelId="{AF374324-6DFB-4400-B608-6FBF1AF7C2DD}">
      <dsp:nvSpPr>
        <dsp:cNvPr id="0" name=""/>
        <dsp:cNvSpPr/>
      </dsp:nvSpPr>
      <dsp:spPr>
        <a:xfrm>
          <a:off x="0" y="2590559"/>
          <a:ext cx="4248472" cy="565004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de-DE" sz="1800" kern="1200" noProof="0" dirty="0" err="1">
              <a:solidFill>
                <a:schemeClr val="bg1"/>
              </a:solidFill>
            </a:rPr>
            <a:t>Dober</a:t>
          </a:r>
          <a:r>
            <a:rPr lang="en-GB" altLang="de-DE" sz="1800" kern="1200" noProof="0" dirty="0">
              <a:solidFill>
                <a:schemeClr val="bg1"/>
              </a:solidFill>
            </a:rPr>
            <a:t> </a:t>
          </a:r>
          <a:r>
            <a:rPr lang="en-GB" altLang="de-DE" sz="1800" kern="1200" noProof="0" dirty="0" err="1">
              <a:solidFill>
                <a:schemeClr val="bg1"/>
              </a:solidFill>
            </a:rPr>
            <a:t>sistem</a:t>
          </a:r>
          <a:r>
            <a:rPr lang="en-GB" altLang="de-DE" sz="1800" kern="1200" noProof="0" dirty="0">
              <a:solidFill>
                <a:schemeClr val="bg1"/>
              </a:solidFill>
            </a:rPr>
            <a:t> za </a:t>
          </a:r>
          <a:r>
            <a:rPr lang="en-GB" altLang="de-DE" sz="1800" kern="1200" noProof="0" dirty="0" err="1">
              <a:solidFill>
                <a:schemeClr val="bg1"/>
              </a:solidFill>
            </a:rPr>
            <a:t>podporo</a:t>
          </a:r>
          <a:r>
            <a:rPr lang="en-GB" altLang="de-DE" sz="1800" kern="1200" noProof="0" dirty="0">
              <a:solidFill>
                <a:schemeClr val="bg1"/>
              </a:solidFill>
            </a:rPr>
            <a:t> </a:t>
          </a:r>
          <a:r>
            <a:rPr lang="en-GB" altLang="de-DE" sz="1800" kern="1200" noProof="0" dirty="0" err="1">
              <a:solidFill>
                <a:schemeClr val="bg1"/>
              </a:solidFill>
            </a:rPr>
            <a:t>gospodarskega</a:t>
          </a:r>
          <a:r>
            <a:rPr lang="en-GB" altLang="de-DE" sz="1800" kern="1200" noProof="0" dirty="0">
              <a:solidFill>
                <a:schemeClr val="bg1"/>
              </a:solidFill>
            </a:rPr>
            <a:t> </a:t>
          </a:r>
          <a:r>
            <a:rPr lang="en-GB" altLang="de-DE" sz="1800" kern="1200" noProof="0" dirty="0" err="1">
              <a:solidFill>
                <a:schemeClr val="bg1"/>
              </a:solidFill>
            </a:rPr>
            <a:t>razvoja</a:t>
          </a:r>
          <a:r>
            <a:rPr lang="en-GB" altLang="de-DE" sz="1800" kern="1200" noProof="0" dirty="0">
              <a:solidFill>
                <a:schemeClr val="bg1"/>
              </a:solidFill>
            </a:rPr>
            <a:t>.</a:t>
          </a:r>
          <a:endParaRPr lang="en-GB" sz="1800" kern="1200" noProof="0" dirty="0">
            <a:solidFill>
              <a:schemeClr val="bg1"/>
            </a:solidFill>
          </a:endParaRPr>
        </a:p>
      </dsp:txBody>
      <dsp:txXfrm>
        <a:off x="27581" y="2618140"/>
        <a:ext cx="4193310" cy="509842"/>
      </dsp:txXfrm>
    </dsp:sp>
    <dsp:sp modelId="{DADA1588-83CA-4E10-A2B7-B5700D3EA1D3}">
      <dsp:nvSpPr>
        <dsp:cNvPr id="0" name=""/>
        <dsp:cNvSpPr/>
      </dsp:nvSpPr>
      <dsp:spPr>
        <a:xfrm>
          <a:off x="0" y="3254947"/>
          <a:ext cx="4248472" cy="565004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de-DE" sz="1800" kern="1200" noProof="0" dirty="0">
              <a:solidFill>
                <a:schemeClr val="bg1"/>
              </a:solidFill>
            </a:rPr>
            <a:t>Nara</a:t>
          </a:r>
          <a:r>
            <a:rPr lang="de-AT" sz="1800" kern="1200" dirty="0" err="1">
              <a:solidFill>
                <a:schemeClr val="bg1"/>
              </a:solidFill>
            </a:rPr>
            <a:t>ščanje</a:t>
          </a:r>
          <a:r>
            <a:rPr lang="de-AT" sz="1800" kern="1200" dirty="0">
              <a:solidFill>
                <a:schemeClr val="bg1"/>
              </a:solidFill>
            </a:rPr>
            <a:t> </a:t>
          </a:r>
          <a:r>
            <a:rPr lang="de-AT" sz="1800" kern="1200" dirty="0" err="1">
              <a:solidFill>
                <a:schemeClr val="bg1"/>
              </a:solidFill>
            </a:rPr>
            <a:t>pomena</a:t>
          </a:r>
          <a:r>
            <a:rPr lang="de-AT" sz="1800" kern="1200" dirty="0">
              <a:solidFill>
                <a:schemeClr val="bg1"/>
              </a:solidFill>
            </a:rPr>
            <a:t> </a:t>
          </a:r>
          <a:r>
            <a:rPr lang="de-AT" sz="1800" kern="1200" dirty="0" err="1">
              <a:solidFill>
                <a:schemeClr val="bg1"/>
              </a:solidFill>
            </a:rPr>
            <a:t>turizma</a:t>
          </a:r>
          <a:r>
            <a:rPr lang="de-AT" sz="1800" kern="1200" dirty="0">
              <a:solidFill>
                <a:schemeClr val="bg1"/>
              </a:solidFill>
            </a:rPr>
            <a:t>.</a:t>
          </a:r>
          <a:r>
            <a:rPr lang="en-GB" altLang="de-DE" sz="1800" kern="1200" noProof="0" dirty="0">
              <a:solidFill>
                <a:schemeClr val="bg1"/>
              </a:solidFill>
            </a:rPr>
            <a:t> </a:t>
          </a:r>
          <a:endParaRPr lang="en-GB" sz="1800" kern="1200" noProof="0" dirty="0">
            <a:solidFill>
              <a:schemeClr val="bg1"/>
            </a:solidFill>
          </a:endParaRPr>
        </a:p>
      </dsp:txBody>
      <dsp:txXfrm>
        <a:off x="27581" y="3282528"/>
        <a:ext cx="4193310" cy="509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97FD2-5047-4358-9638-AD5FCBF49C25}">
      <dsp:nvSpPr>
        <dsp:cNvPr id="0" name=""/>
        <dsp:cNvSpPr/>
      </dsp:nvSpPr>
      <dsp:spPr>
        <a:xfrm>
          <a:off x="0" y="0"/>
          <a:ext cx="4248472" cy="430560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de-DE" sz="1800" kern="1200" baseline="0" noProof="0" dirty="0" err="1">
              <a:solidFill>
                <a:schemeClr val="bg1"/>
              </a:solidFill>
            </a:rPr>
            <a:t>demografski</a:t>
          </a:r>
          <a:r>
            <a:rPr lang="en-GB" altLang="de-DE" sz="1800" kern="1200" baseline="0" noProof="0" dirty="0">
              <a:solidFill>
                <a:schemeClr val="bg1"/>
              </a:solidFill>
            </a:rPr>
            <a:t> </a:t>
          </a:r>
          <a:r>
            <a:rPr lang="en-GB" altLang="de-DE" sz="1800" kern="1200" baseline="0" noProof="0" dirty="0" err="1">
              <a:solidFill>
                <a:schemeClr val="bg1"/>
              </a:solidFill>
            </a:rPr>
            <a:t>razvoj</a:t>
          </a:r>
          <a:r>
            <a:rPr lang="en-GB" altLang="de-DE" sz="1800" kern="1200" baseline="0" noProof="0" dirty="0">
              <a:solidFill>
                <a:schemeClr val="bg1"/>
              </a:solidFill>
            </a:rPr>
            <a:t>,</a:t>
          </a:r>
          <a:endParaRPr lang="en-GB" sz="1800" kern="1200" baseline="0" noProof="0" dirty="0">
            <a:solidFill>
              <a:schemeClr val="bg1"/>
            </a:solidFill>
          </a:endParaRPr>
        </a:p>
      </dsp:txBody>
      <dsp:txXfrm>
        <a:off x="21018" y="21018"/>
        <a:ext cx="4206436" cy="388524"/>
      </dsp:txXfrm>
    </dsp:sp>
    <dsp:sp modelId="{01664DCE-4D5A-43B3-9E69-85ADA3578D3B}">
      <dsp:nvSpPr>
        <dsp:cNvPr id="0" name=""/>
        <dsp:cNvSpPr/>
      </dsp:nvSpPr>
      <dsp:spPr>
        <a:xfrm>
          <a:off x="0" y="544923"/>
          <a:ext cx="4248472" cy="430560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baseline="0" noProof="0" dirty="0" err="1">
              <a:solidFill>
                <a:schemeClr val="bg1"/>
              </a:solidFill>
            </a:rPr>
            <a:t>gospodarski</a:t>
          </a:r>
          <a:r>
            <a:rPr lang="en-GB" sz="1800" kern="1200" baseline="0" noProof="0" dirty="0">
              <a:solidFill>
                <a:schemeClr val="bg1"/>
              </a:solidFill>
            </a:rPr>
            <a:t> </a:t>
          </a:r>
          <a:r>
            <a:rPr lang="en-GB" sz="1800" kern="1200" baseline="0" noProof="0" dirty="0" err="1">
              <a:solidFill>
                <a:schemeClr val="bg1"/>
              </a:solidFill>
            </a:rPr>
            <a:t>izzivi</a:t>
          </a:r>
          <a:r>
            <a:rPr lang="en-GB" sz="1800" kern="1200" baseline="0" noProof="0" dirty="0">
              <a:solidFill>
                <a:schemeClr val="bg1"/>
              </a:solidFill>
            </a:rPr>
            <a:t>,</a:t>
          </a:r>
        </a:p>
      </dsp:txBody>
      <dsp:txXfrm>
        <a:off x="21018" y="565941"/>
        <a:ext cx="4206436" cy="388524"/>
      </dsp:txXfrm>
    </dsp:sp>
    <dsp:sp modelId="{2C0316AC-6097-4A5F-88AF-8F5BEF5730DA}">
      <dsp:nvSpPr>
        <dsp:cNvPr id="0" name=""/>
        <dsp:cNvSpPr/>
      </dsp:nvSpPr>
      <dsp:spPr>
        <a:xfrm>
          <a:off x="0" y="1027239"/>
          <a:ext cx="4248472" cy="430560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err="1">
              <a:solidFill>
                <a:schemeClr val="bg1"/>
              </a:solidFill>
            </a:rPr>
            <a:t>socialni</a:t>
          </a:r>
          <a:r>
            <a:rPr lang="en-GB" sz="1800" kern="1200" noProof="0" dirty="0">
              <a:solidFill>
                <a:schemeClr val="bg1"/>
              </a:solidFill>
            </a:rPr>
            <a:t> problem,</a:t>
          </a:r>
        </a:p>
      </dsp:txBody>
      <dsp:txXfrm>
        <a:off x="21018" y="1048257"/>
        <a:ext cx="4206436" cy="388524"/>
      </dsp:txXfrm>
    </dsp:sp>
    <dsp:sp modelId="{3C43B6B6-5F94-45F2-B870-1564747CF6D3}">
      <dsp:nvSpPr>
        <dsp:cNvPr id="0" name=""/>
        <dsp:cNvSpPr/>
      </dsp:nvSpPr>
      <dsp:spPr>
        <a:xfrm>
          <a:off x="0" y="1528282"/>
          <a:ext cx="4248472" cy="430560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err="1">
              <a:solidFill>
                <a:schemeClr val="bg1"/>
              </a:solidFill>
            </a:rPr>
            <a:t>ekologija</a:t>
          </a:r>
          <a:r>
            <a:rPr lang="en-GB" sz="1800" kern="1200" noProof="0" dirty="0">
              <a:solidFill>
                <a:schemeClr val="bg1"/>
              </a:solidFill>
            </a:rPr>
            <a:t> in </a:t>
          </a:r>
          <a:r>
            <a:rPr lang="en-GB" sz="1800" kern="1200" noProof="0" dirty="0" err="1">
              <a:solidFill>
                <a:schemeClr val="bg1"/>
              </a:solidFill>
            </a:rPr>
            <a:t>trajnost</a:t>
          </a:r>
          <a:r>
            <a:rPr lang="en-GB" sz="1800" kern="1200" noProof="0" dirty="0">
              <a:solidFill>
                <a:schemeClr val="bg1"/>
              </a:solidFill>
            </a:rPr>
            <a:t>,</a:t>
          </a:r>
        </a:p>
      </dsp:txBody>
      <dsp:txXfrm>
        <a:off x="21018" y="1549300"/>
        <a:ext cx="4206436" cy="388524"/>
      </dsp:txXfrm>
    </dsp:sp>
    <dsp:sp modelId="{AF374324-6DFB-4400-B608-6FBF1AF7C2DD}">
      <dsp:nvSpPr>
        <dsp:cNvPr id="0" name=""/>
        <dsp:cNvSpPr/>
      </dsp:nvSpPr>
      <dsp:spPr>
        <a:xfrm>
          <a:off x="0" y="2045840"/>
          <a:ext cx="4248472" cy="430560"/>
        </a:xfrm>
        <a:prstGeom prst="roundRect">
          <a:avLst/>
        </a:prstGeom>
        <a:gradFill rotWithShape="0">
          <a:gsLst>
            <a:gs pos="0">
              <a:srgbClr val="339966"/>
            </a:gs>
            <a:gs pos="58000">
              <a:srgbClr val="339966"/>
            </a:gs>
            <a:gs pos="100000">
              <a:srgbClr val="3CB679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err="1">
              <a:solidFill>
                <a:schemeClr val="bg1"/>
              </a:solidFill>
            </a:rPr>
            <a:t>organizacija</a:t>
          </a:r>
          <a:r>
            <a:rPr lang="en-GB" sz="1800" kern="1200" noProof="0" dirty="0">
              <a:solidFill>
                <a:schemeClr val="bg1"/>
              </a:solidFill>
            </a:rPr>
            <a:t> </a:t>
          </a:r>
          <a:r>
            <a:rPr lang="en-GB" sz="1800" kern="1200" noProof="0" dirty="0" err="1">
              <a:solidFill>
                <a:schemeClr val="bg1"/>
              </a:solidFill>
            </a:rPr>
            <a:t>regionalnega</a:t>
          </a:r>
          <a:r>
            <a:rPr lang="en-GB" sz="1800" kern="1200" noProof="0" dirty="0">
              <a:solidFill>
                <a:schemeClr val="bg1"/>
              </a:solidFill>
            </a:rPr>
            <a:t> </a:t>
          </a:r>
          <a:r>
            <a:rPr lang="en-GB" sz="1800" kern="1200" noProof="0" dirty="0" err="1">
              <a:solidFill>
                <a:schemeClr val="bg1"/>
              </a:solidFill>
            </a:rPr>
            <a:t>razvoja</a:t>
          </a:r>
          <a:r>
            <a:rPr lang="en-GB" sz="1800" kern="1200" noProof="0" dirty="0">
              <a:solidFill>
                <a:schemeClr val="bg1"/>
              </a:solidFill>
            </a:rPr>
            <a:t>.</a:t>
          </a:r>
        </a:p>
      </dsp:txBody>
      <dsp:txXfrm>
        <a:off x="21018" y="2066858"/>
        <a:ext cx="4206436" cy="3885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95FE0-D4EA-40E6-8ADC-35175A49CE61}">
      <dsp:nvSpPr>
        <dsp:cNvPr id="0" name=""/>
        <dsp:cNvSpPr/>
      </dsp:nvSpPr>
      <dsp:spPr>
        <a:xfrm rot="5400000">
          <a:off x="159643" y="1569998"/>
          <a:ext cx="470494" cy="7828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C927E2-0FD1-435E-BB62-3CE27ABBED2E}">
      <dsp:nvSpPr>
        <dsp:cNvPr id="0" name=""/>
        <dsp:cNvSpPr/>
      </dsp:nvSpPr>
      <dsp:spPr>
        <a:xfrm>
          <a:off x="89832" y="1803914"/>
          <a:ext cx="771238" cy="619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/>
            <a:t>Težava</a:t>
          </a:r>
          <a:endParaRPr sz="1100" b="1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900" kern="1200"/>
            <a:t>Kater</a:t>
          </a:r>
          <a:r>
            <a:rPr lang="sl-SI" sz="900" kern="1200"/>
            <a:t>a težava je </a:t>
          </a:r>
          <a:r>
            <a:rPr sz="900" kern="1200"/>
            <a:t>identificiran</a:t>
          </a:r>
          <a:r>
            <a:rPr lang="sl-SI" sz="900" kern="1200"/>
            <a:t>a</a:t>
          </a:r>
          <a:r>
            <a:rPr sz="900" kern="1200"/>
            <a:t>?</a:t>
          </a:r>
        </a:p>
      </dsp:txBody>
      <dsp:txXfrm>
        <a:off x="89832" y="1803914"/>
        <a:ext cx="771238" cy="619551"/>
      </dsp:txXfrm>
    </dsp:sp>
    <dsp:sp modelId="{725EDE87-818A-4123-B393-B0E617EA83CA}">
      <dsp:nvSpPr>
        <dsp:cNvPr id="0" name=""/>
        <dsp:cNvSpPr/>
      </dsp:nvSpPr>
      <dsp:spPr>
        <a:xfrm>
          <a:off x="654548" y="1512361"/>
          <a:ext cx="133358" cy="133358"/>
        </a:xfrm>
        <a:prstGeom prst="triangle">
          <a:avLst>
            <a:gd name="adj" fmla="val 100000"/>
          </a:avLst>
        </a:prstGeom>
        <a:solidFill>
          <a:schemeClr val="accent4">
            <a:hueOff val="925716"/>
            <a:satOff val="4912"/>
            <a:lumOff val="7765"/>
            <a:alphaOff val="0"/>
          </a:schemeClr>
        </a:solidFill>
        <a:ln w="25400" cap="flat" cmpd="sng" algn="ctr">
          <a:solidFill>
            <a:schemeClr val="accent4">
              <a:hueOff val="925716"/>
              <a:satOff val="4912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A3451-7078-45F3-A899-A96837035C65}">
      <dsp:nvSpPr>
        <dsp:cNvPr id="0" name=""/>
        <dsp:cNvSpPr/>
      </dsp:nvSpPr>
      <dsp:spPr>
        <a:xfrm rot="5400000">
          <a:off x="1066105" y="1355888"/>
          <a:ext cx="470494" cy="7828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851433"/>
            <a:satOff val="9824"/>
            <a:lumOff val="15529"/>
            <a:alphaOff val="0"/>
          </a:schemeClr>
        </a:solidFill>
        <a:ln w="25400" cap="flat" cmpd="sng" algn="ctr">
          <a:solidFill>
            <a:schemeClr val="accent4">
              <a:hueOff val="1851433"/>
              <a:satOff val="9824"/>
              <a:lumOff val="15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28975-B451-4725-B798-04FDE3D3CE3E}">
      <dsp:nvSpPr>
        <dsp:cNvPr id="0" name=""/>
        <dsp:cNvSpPr/>
      </dsp:nvSpPr>
      <dsp:spPr>
        <a:xfrm>
          <a:off x="986943" y="1589804"/>
          <a:ext cx="880086" cy="619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b="1" kern="1200"/>
            <a:t>Sprememba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900" kern="1200"/>
            <a:t>Kakšne spremembe so potrebne?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900" kern="1200"/>
            <a:t>Kako se predlagana sprememba sklada s cilji programa?</a:t>
          </a:r>
        </a:p>
      </dsp:txBody>
      <dsp:txXfrm>
        <a:off x="986943" y="1589804"/>
        <a:ext cx="880086" cy="619551"/>
      </dsp:txXfrm>
    </dsp:sp>
    <dsp:sp modelId="{E8A6603B-5C40-40FD-B7DF-2540762DD1F0}">
      <dsp:nvSpPr>
        <dsp:cNvPr id="0" name=""/>
        <dsp:cNvSpPr/>
      </dsp:nvSpPr>
      <dsp:spPr>
        <a:xfrm>
          <a:off x="1561010" y="1298251"/>
          <a:ext cx="133358" cy="133358"/>
        </a:xfrm>
        <a:prstGeom prst="triangle">
          <a:avLst>
            <a:gd name="adj" fmla="val 100000"/>
          </a:avLst>
        </a:prstGeom>
        <a:solidFill>
          <a:schemeClr val="accent4">
            <a:hueOff val="2777149"/>
            <a:satOff val="14737"/>
            <a:lumOff val="23294"/>
            <a:alphaOff val="0"/>
          </a:schemeClr>
        </a:solidFill>
        <a:ln w="25400" cap="flat" cmpd="sng" algn="ctr">
          <a:solidFill>
            <a:schemeClr val="accent4">
              <a:hueOff val="2777149"/>
              <a:satOff val="14737"/>
              <a:lumOff val="2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14D82-2D08-4C0D-AB1E-61F4DEB9FDB4}">
      <dsp:nvSpPr>
        <dsp:cNvPr id="0" name=""/>
        <dsp:cNvSpPr/>
      </dsp:nvSpPr>
      <dsp:spPr>
        <a:xfrm rot="5400000">
          <a:off x="1950377" y="1163445"/>
          <a:ext cx="470494" cy="7828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702866"/>
            <a:satOff val="19649"/>
            <a:lumOff val="31059"/>
            <a:alphaOff val="0"/>
          </a:schemeClr>
        </a:solidFill>
        <a:ln w="25400" cap="flat" cmpd="sng" algn="ctr">
          <a:solidFill>
            <a:schemeClr val="accent4">
              <a:hueOff val="3702866"/>
              <a:satOff val="19649"/>
              <a:lumOff val="3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96281-2C12-4CD0-B238-4C4EC9F61531}">
      <dsp:nvSpPr>
        <dsp:cNvPr id="0" name=""/>
        <dsp:cNvSpPr/>
      </dsp:nvSpPr>
      <dsp:spPr>
        <a:xfrm>
          <a:off x="1876068" y="1375695"/>
          <a:ext cx="706799" cy="619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/>
            <a:t>Specifični </a:t>
          </a:r>
          <a:r>
            <a:rPr sz="1100" b="1" kern="1200"/>
            <a:t>cilji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900" kern="1200"/>
            <a:t>Kakšni so cilji projekta, izhodišča in cilj</a:t>
          </a:r>
          <a:r>
            <a:rPr lang="sl-SI" sz="900" kern="1200"/>
            <a:t>ne vrednosti</a:t>
          </a:r>
          <a:r>
            <a:rPr sz="900" kern="1200"/>
            <a:t>?</a:t>
          </a:r>
        </a:p>
      </dsp:txBody>
      <dsp:txXfrm>
        <a:off x="1876068" y="1375695"/>
        <a:ext cx="706799" cy="619551"/>
      </dsp:txXfrm>
    </dsp:sp>
    <dsp:sp modelId="{F158976B-62F1-4A66-A2BC-9CA5B13ED65A}">
      <dsp:nvSpPr>
        <dsp:cNvPr id="0" name=""/>
        <dsp:cNvSpPr/>
      </dsp:nvSpPr>
      <dsp:spPr>
        <a:xfrm>
          <a:off x="2449509" y="1084141"/>
          <a:ext cx="133358" cy="133358"/>
        </a:xfrm>
        <a:prstGeom prst="triangle">
          <a:avLst>
            <a:gd name="adj" fmla="val 100000"/>
          </a:avLst>
        </a:prstGeom>
        <a:solidFill>
          <a:schemeClr val="accent4">
            <a:hueOff val="4628582"/>
            <a:satOff val="24561"/>
            <a:lumOff val="38824"/>
            <a:alphaOff val="0"/>
          </a:schemeClr>
        </a:solidFill>
        <a:ln w="25400" cap="flat" cmpd="sng" algn="ctr">
          <a:solidFill>
            <a:schemeClr val="accent4">
              <a:hueOff val="4628582"/>
              <a:satOff val="24561"/>
              <a:lumOff val="3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B21F8-3F64-441E-AE28-469CBC9D6EDF}">
      <dsp:nvSpPr>
        <dsp:cNvPr id="0" name=""/>
        <dsp:cNvSpPr/>
      </dsp:nvSpPr>
      <dsp:spPr>
        <a:xfrm rot="5400000">
          <a:off x="2852085" y="927669"/>
          <a:ext cx="470494" cy="7828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554299"/>
            <a:satOff val="29473"/>
            <a:lumOff val="46588"/>
            <a:alphaOff val="0"/>
          </a:schemeClr>
        </a:solidFill>
        <a:ln w="25400" cap="flat" cmpd="sng" algn="ctr">
          <a:solidFill>
            <a:schemeClr val="accent4">
              <a:hueOff val="5554299"/>
              <a:satOff val="29473"/>
              <a:lumOff val="46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44F2D-75A4-4D9E-9BB1-6DCE04ADD9D1}">
      <dsp:nvSpPr>
        <dsp:cNvPr id="0" name=""/>
        <dsp:cNvSpPr/>
      </dsp:nvSpPr>
      <dsp:spPr>
        <a:xfrm>
          <a:off x="2787363" y="1161585"/>
          <a:ext cx="801998" cy="619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100" b="1" kern="1200"/>
            <a:t>Dejavnosti</a:t>
          </a:r>
          <a:r>
            <a:rPr sz="1100" b="1" kern="1200"/>
            <a:t>/</a:t>
          </a:r>
          <a:r>
            <a:rPr lang="sl-SI" sz="1100" b="1" kern="1200"/>
            <a:t>outputi</a:t>
          </a:r>
          <a:endParaRPr sz="1100" b="1" kern="120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900" kern="1200"/>
            <a:t>Katere dejavnosti/</a:t>
          </a:r>
          <a:r>
            <a:rPr lang="sl-SI" sz="900" kern="1200"/>
            <a:t> output</a:t>
          </a:r>
          <a:r>
            <a:rPr sz="900" kern="1200"/>
            <a:t>i bodo privedli do spremembe?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900" kern="1200"/>
            <a:t>Katere ciljne skupine bodo vključene?</a:t>
          </a:r>
        </a:p>
      </dsp:txBody>
      <dsp:txXfrm>
        <a:off x="2787363" y="1161585"/>
        <a:ext cx="801998" cy="619551"/>
      </dsp:txXfrm>
    </dsp:sp>
    <dsp:sp modelId="{243CD55C-21D9-4CF5-85C2-3F49CF2F36B1}">
      <dsp:nvSpPr>
        <dsp:cNvPr id="0" name=""/>
        <dsp:cNvSpPr/>
      </dsp:nvSpPr>
      <dsp:spPr>
        <a:xfrm>
          <a:off x="3346990" y="870031"/>
          <a:ext cx="133358" cy="133358"/>
        </a:xfrm>
        <a:prstGeom prst="triangle">
          <a:avLst>
            <a:gd name="adj" fmla="val 100000"/>
          </a:avLst>
        </a:prstGeom>
        <a:solidFill>
          <a:schemeClr val="accent4">
            <a:hueOff val="6480015"/>
            <a:satOff val="34385"/>
            <a:lumOff val="54353"/>
            <a:alphaOff val="0"/>
          </a:schemeClr>
        </a:solidFill>
        <a:ln w="25400" cap="flat" cmpd="sng" algn="ctr">
          <a:solidFill>
            <a:schemeClr val="accent4">
              <a:hueOff val="6480015"/>
              <a:satOff val="34385"/>
              <a:lumOff val="54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E3640-0AFC-4D23-9670-BF37C659C682}">
      <dsp:nvSpPr>
        <dsp:cNvPr id="0" name=""/>
        <dsp:cNvSpPr/>
      </dsp:nvSpPr>
      <dsp:spPr>
        <a:xfrm rot="5400000">
          <a:off x="3749566" y="713559"/>
          <a:ext cx="470494" cy="7828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7405731"/>
            <a:satOff val="39298"/>
            <a:lumOff val="62118"/>
            <a:alphaOff val="0"/>
          </a:schemeClr>
        </a:solidFill>
        <a:ln w="25400" cap="flat" cmpd="sng" algn="ctr">
          <a:solidFill>
            <a:schemeClr val="accent4">
              <a:hueOff val="7405731"/>
              <a:satOff val="39298"/>
              <a:lumOff val="6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C6D39-F709-414D-970E-7805EF1D834A}">
      <dsp:nvSpPr>
        <dsp:cNvPr id="0" name=""/>
        <dsp:cNvSpPr/>
      </dsp:nvSpPr>
      <dsp:spPr>
        <a:xfrm>
          <a:off x="3671029" y="947475"/>
          <a:ext cx="706799" cy="619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100" b="1" kern="1200"/>
            <a:t>Rezultati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900" kern="1200"/>
            <a:t>Ka</a:t>
          </a:r>
          <a:r>
            <a:rPr lang="sl-SI" sz="900" kern="1200"/>
            <a:t>teri</a:t>
          </a:r>
          <a:r>
            <a:rPr sz="900" kern="1200"/>
            <a:t> so rezultati projekta?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900" kern="1200"/>
            <a:t>Kako zagotoviti trajnost rezultatov?</a:t>
          </a:r>
        </a:p>
      </dsp:txBody>
      <dsp:txXfrm>
        <a:off x="3671029" y="947475"/>
        <a:ext cx="706799" cy="619551"/>
      </dsp:txXfrm>
    </dsp:sp>
    <dsp:sp modelId="{90D1209B-50B1-4582-8F42-0C1D55315F5D}">
      <dsp:nvSpPr>
        <dsp:cNvPr id="0" name=""/>
        <dsp:cNvSpPr/>
      </dsp:nvSpPr>
      <dsp:spPr>
        <a:xfrm>
          <a:off x="4244470" y="655922"/>
          <a:ext cx="133358" cy="133358"/>
        </a:xfrm>
        <a:prstGeom prst="triangle">
          <a:avLst>
            <a:gd name="adj" fmla="val 100000"/>
          </a:avLst>
        </a:prstGeom>
        <a:solidFill>
          <a:schemeClr val="accent4">
            <a:hueOff val="8331448"/>
            <a:satOff val="44210"/>
            <a:lumOff val="69882"/>
            <a:alphaOff val="0"/>
          </a:schemeClr>
        </a:solidFill>
        <a:ln w="25400" cap="flat" cmpd="sng" algn="ctr">
          <a:solidFill>
            <a:schemeClr val="accent4">
              <a:hueOff val="8331448"/>
              <a:satOff val="44210"/>
              <a:lumOff val="69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DEC2A-1C9A-4004-8BD3-CC2F246928E6}">
      <dsp:nvSpPr>
        <dsp:cNvPr id="0" name=""/>
        <dsp:cNvSpPr/>
      </dsp:nvSpPr>
      <dsp:spPr>
        <a:xfrm rot="5400000">
          <a:off x="4647047" y="499449"/>
          <a:ext cx="470494" cy="7828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257164"/>
            <a:satOff val="49122"/>
            <a:lumOff val="77647"/>
            <a:alphaOff val="0"/>
          </a:schemeClr>
        </a:solidFill>
        <a:ln w="25400" cap="flat" cmpd="sng" algn="ctr">
          <a:solidFill>
            <a:schemeClr val="accent4">
              <a:hueOff val="9257164"/>
              <a:satOff val="49122"/>
              <a:lumOff val="7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81C29-54BC-4C3F-9AEB-E642D8B024C8}">
      <dsp:nvSpPr>
        <dsp:cNvPr id="0" name=""/>
        <dsp:cNvSpPr/>
      </dsp:nvSpPr>
      <dsp:spPr>
        <a:xfrm>
          <a:off x="4568510" y="733365"/>
          <a:ext cx="706799" cy="619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sz="2800" kern="1200"/>
        </a:p>
      </dsp:txBody>
      <dsp:txXfrm>
        <a:off x="4568510" y="733365"/>
        <a:ext cx="706799" cy="619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24A47B-6868-4112-8068-3C17D0BF5A3F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783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9657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Klicken Sie, um die Textformatierung des Masters zu bearbeiten.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D1BA16-FC60-4D5D-B9C4-D11E2A8CD919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90658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36600" indent="-282575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33475" indent="-225425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587500" indent="-225425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39938" indent="-225425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2B882F6-6C44-43AE-962A-F1FE119B5C0F}" type="slidenum">
              <a:rPr lang="de-DE" altLang="en-US" sz="1200" smtClean="0"/>
              <a:pPr/>
              <a:t>3</a:t>
            </a:fld>
            <a:endParaRPr lang="de-DE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solidFill>
                <a:srgbClr val="FF0000"/>
              </a:solidFill>
            </a:endParaRP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36600" indent="-282575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33475" indent="-225425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587500" indent="-225425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39938" indent="-225425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7B48931-D82E-49E6-BDF7-AD81448E08D1}" type="slidenum">
              <a:rPr lang="de-DE" altLang="en-US" sz="1200" smtClean="0"/>
              <a:pPr/>
              <a:t>4</a:t>
            </a:fld>
            <a:endParaRPr lang="de-DE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C:\WINNT\Profiles\Administrator\Desktop\steiermarkgroß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C:\WINNT\Profiles\Administrator\Desktop\steiermarkpan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0663" y="0"/>
            <a:ext cx="257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914400"/>
            <a:ext cx="5410200" cy="1143000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764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5" y="0"/>
            <a:ext cx="9154966" cy="684977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49281"/>
            <a:ext cx="1440160" cy="90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 userDrawn="1"/>
        </p:nvSpPr>
        <p:spPr>
          <a:xfrm>
            <a:off x="4572000" y="6309001"/>
            <a:ext cx="3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64670A-4A4E-4609-8CFD-43A1B2F51D8A}" type="slidenum">
              <a:rPr lang="de-AT" sz="1200" smtClean="0"/>
              <a:t>‹Nr.›</a:t>
            </a:fld>
            <a:endParaRPr lang="de-AT" sz="1200" dirty="0"/>
          </a:p>
        </p:txBody>
      </p:sp>
      <p:sp>
        <p:nvSpPr>
          <p:cNvPr id="9" name="Titel 5"/>
          <p:cNvSpPr>
            <a:spLocks noGrp="1"/>
          </p:cNvSpPr>
          <p:nvPr>
            <p:ph type="title"/>
          </p:nvPr>
        </p:nvSpPr>
        <p:spPr>
          <a:xfrm>
            <a:off x="457200" y="274639"/>
            <a:ext cx="6203032" cy="1143000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468312" y="1918800"/>
            <a:ext cx="8280000" cy="39600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30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pic>
        <p:nvPicPr>
          <p:cNvPr id="6" name="Picture 2" descr="L:\a16\LG\LG-Regionalplanung\LG-RP_Regionale_Entwicklungsprogramme\00_Allgemein\_Konzeption Regionalplanung 2015+\Auflageverfahren_2016\Angebote CD-Produktion\Regionen_4C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64928" b="14944"/>
          <a:stretch>
            <a:fillRect/>
          </a:stretch>
        </p:blipFill>
        <p:spPr bwMode="auto">
          <a:xfrm>
            <a:off x="6568702" y="6525344"/>
            <a:ext cx="19637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pic>
        <p:nvPicPr>
          <p:cNvPr id="4" name="Picture 2" descr="L:\a16\LG\LG-Regionalplanung\LG-RP_Regionale_Entwicklungsprogramme\00_Allgemein\_Konzeption Regionalplanung 2015+\Auflageverfahren_2016\Angebote CD-Produktion\Regionen_4C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64928" b="14944"/>
          <a:stretch>
            <a:fillRect/>
          </a:stretch>
        </p:blipFill>
        <p:spPr bwMode="auto">
          <a:xfrm>
            <a:off x="6505575" y="6469905"/>
            <a:ext cx="19637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pic>
        <p:nvPicPr>
          <p:cNvPr id="7" name="Picture 2" descr="L:\a16\LG\LG-Regionalplanung\LG-RP_Regionale_Entwicklungsprogramme\00_Allgemein\_Konzeption Regionalplanung 2015+\Auflageverfahren_2016\Angebote CD-Produktion\Regionen_4C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t="64928" b="14944"/>
          <a:stretch>
            <a:fillRect/>
          </a:stretch>
        </p:blipFill>
        <p:spPr bwMode="auto">
          <a:xfrm>
            <a:off x="6588224" y="6525344"/>
            <a:ext cx="196373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6" descr="C:\WINNT\Profiles\Administrator\Desktop\panther-h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4600" y="1219200"/>
            <a:ext cx="38862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533400" y="6126163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sz="1200">
                <a:latin typeface="AGaramond Semibold" charset="0"/>
              </a:rPr>
              <a:t>Autor</a:t>
            </a:r>
          </a:p>
        </p:txBody>
      </p:sp>
      <p:pic>
        <p:nvPicPr>
          <p:cNvPr id="1030" name="Picture 35" descr="C:\WINNT\Profiles\Administrator\Desktop\steiermark-foote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643563"/>
            <a:ext cx="899001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0" y="0"/>
          <a:ext cx="7915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17" imgW="10552381" imgH="1320635" progId="Photoshop.Image.6">
                  <p:embed/>
                </p:oleObj>
              </mc:Choice>
              <mc:Fallback>
                <p:oleObj name="Image" r:id="rId17" imgW="10552381" imgH="1320635" progId="Photoshop.Image.6">
                  <p:embed/>
                  <p:pic>
                    <p:nvPicPr>
                      <p:cNvPr id="10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915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781800" cy="6096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Titelformat zu bearbeiten</a:t>
            </a:r>
          </a:p>
        </p:txBody>
      </p:sp>
      <p:sp>
        <p:nvSpPr>
          <p:cNvPr id="1032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Klicken Sie, um die Formate des Vorlagentextes zu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AT"/>
          </a:p>
        </p:txBody>
      </p:sp>
      <p:pic>
        <p:nvPicPr>
          <p:cNvPr id="1035" name="Picture 34" descr="C:\WINNT\Profiles\Administrator\Desktop\steiermarkpantherklein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62888" y="0"/>
            <a:ext cx="128111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U:\Moji%20Dokumenti\Mojca\JTS%2007-13\EVALVACIJA\Karta%20en%201PN.g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file:///U:\Moji%20Dokumenti\Mojca\JTS%2007-13\EVALVACIJA\Karta%20en%202PN.gif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539552" y="2283550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de-AT" altLang="de-DE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Bilateralno</a:t>
            </a:r>
            <a:r>
              <a:rPr lang="de-AT" altLang="de-DE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altLang="de-DE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transnacionalno</a:t>
            </a:r>
            <a:r>
              <a:rPr lang="de-AT" altLang="de-DE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čezmejno</a:t>
            </a:r>
            <a:r>
              <a:rPr lang="de-AT" altLang="de-DE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sodelovanje</a:t>
            </a:r>
            <a:r>
              <a:rPr lang="de-AT" altLang="de-DE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algn="r">
              <a:spcBef>
                <a:spcPct val="50000"/>
              </a:spcBef>
            </a:pPr>
            <a:r>
              <a:rPr lang="de-AT" altLang="de-DE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AT" altLang="de-DE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izkušnje</a:t>
            </a:r>
            <a:r>
              <a:rPr lang="de-AT" altLang="de-DE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altLang="de-DE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51920" y="378904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Aft>
                <a:spcPts val="1200"/>
              </a:spcAft>
              <a:defRPr/>
            </a:pPr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Sabina Cimerman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Aft>
                <a:spcPts val="1200"/>
              </a:spcAft>
              <a:defRPr/>
            </a:pP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Regionalni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urad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AT" sz="2000" dirty="0">
                <a:latin typeface="Arial" panose="020B0604020202020204" pitchFamily="34" charset="0"/>
                <a:cs typeface="Arial" panose="020B0604020202020204" pitchFamily="34" charset="0"/>
              </a:rPr>
              <a:t> INTERREG </a:t>
            </a:r>
            <a:r>
              <a:rPr lang="de-AT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3528" y="54986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Government of Styria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Department for Regional Development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0" dirty="0" err="1"/>
              <a:t>Struktura</a:t>
            </a:r>
            <a:endParaRPr lang="de-AT" sz="3200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" y="1751528"/>
            <a:ext cx="9140585" cy="51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3466728" cy="1143000"/>
          </a:xfrm>
        </p:spPr>
        <p:txBody>
          <a:bodyPr/>
          <a:lstStyle/>
          <a:p>
            <a:r>
              <a:rPr lang="de-AT" sz="3200" b="0" dirty="0"/>
              <a:t>INTERREG</a:t>
            </a:r>
            <a:r>
              <a:rPr lang="de-AT" sz="2400" dirty="0"/>
              <a:t> </a:t>
            </a:r>
            <a:r>
              <a:rPr lang="de-AT" sz="3200" b="0" dirty="0" err="1"/>
              <a:t>programi</a:t>
            </a:r>
            <a:r>
              <a:rPr lang="de-AT" sz="3200" b="0" dirty="0"/>
              <a:t> v EU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7" y="1844824"/>
            <a:ext cx="4013867" cy="27833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440" y="-23068"/>
            <a:ext cx="5040560" cy="677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0" dirty="0"/>
              <a:t>Namen</a:t>
            </a:r>
            <a:r>
              <a:rPr lang="de-AT" dirty="0"/>
              <a:t> </a:t>
            </a:r>
            <a:r>
              <a:rPr lang="de-AT" sz="3200" b="0" dirty="0"/>
              <a:t>INTERREG </a:t>
            </a:r>
            <a:r>
              <a:rPr lang="de-AT" sz="3200" b="0" dirty="0" err="1"/>
              <a:t>programov</a:t>
            </a:r>
            <a:endParaRPr lang="de-AT" sz="32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5496" y="1772816"/>
            <a:ext cx="8640960" cy="1301304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err="1"/>
              <a:t>Splošni</a:t>
            </a:r>
            <a:r>
              <a:rPr lang="de-AT" sz="2000" dirty="0"/>
              <a:t> </a:t>
            </a:r>
            <a:r>
              <a:rPr lang="de-AT" sz="2000" dirty="0" err="1"/>
              <a:t>cilj</a:t>
            </a:r>
            <a:r>
              <a:rPr lang="de-AT" sz="2000" dirty="0"/>
              <a:t> INTERREG </a:t>
            </a:r>
            <a:r>
              <a:rPr lang="de-AT" sz="2000" dirty="0" err="1"/>
              <a:t>progamov</a:t>
            </a:r>
            <a:r>
              <a:rPr lang="de-AT" sz="2000" dirty="0"/>
              <a:t> je „</a:t>
            </a:r>
            <a:r>
              <a:rPr lang="de-AT" sz="2000" dirty="0" err="1"/>
              <a:t>prizadevanje</a:t>
            </a:r>
            <a:r>
              <a:rPr lang="de-AT" sz="2000" dirty="0"/>
              <a:t>, da </a:t>
            </a:r>
            <a:r>
              <a:rPr lang="de-AT" sz="2000" dirty="0" err="1"/>
              <a:t>državne</a:t>
            </a:r>
            <a:r>
              <a:rPr lang="de-AT" sz="2000" dirty="0"/>
              <a:t> </a:t>
            </a:r>
            <a:r>
              <a:rPr lang="de-AT" sz="2000" dirty="0" err="1"/>
              <a:t>meje</a:t>
            </a:r>
            <a:r>
              <a:rPr lang="de-AT" sz="2000" dirty="0"/>
              <a:t> ne bi </a:t>
            </a:r>
            <a:r>
              <a:rPr lang="de-AT" sz="2000" dirty="0" err="1"/>
              <a:t>predstavljale</a:t>
            </a:r>
            <a:r>
              <a:rPr lang="de-AT" sz="2000" dirty="0"/>
              <a:t> </a:t>
            </a:r>
            <a:r>
              <a:rPr lang="de-AT" sz="2000" dirty="0" err="1"/>
              <a:t>ovire</a:t>
            </a:r>
            <a:r>
              <a:rPr lang="de-AT" sz="2000" dirty="0"/>
              <a:t> </a:t>
            </a:r>
            <a:r>
              <a:rPr lang="de-AT" sz="2000" dirty="0" err="1"/>
              <a:t>za</a:t>
            </a:r>
            <a:r>
              <a:rPr lang="de-AT" sz="2000" dirty="0"/>
              <a:t> </a:t>
            </a:r>
            <a:r>
              <a:rPr lang="de-AT" sz="2000" dirty="0" err="1"/>
              <a:t>uravnotežen</a:t>
            </a:r>
            <a:r>
              <a:rPr lang="de-AT" sz="2000" dirty="0"/>
              <a:t> </a:t>
            </a:r>
            <a:r>
              <a:rPr lang="de-AT" sz="2000" dirty="0" err="1"/>
              <a:t>razvoj</a:t>
            </a:r>
            <a:r>
              <a:rPr lang="de-AT" sz="2000" dirty="0"/>
              <a:t> in </a:t>
            </a:r>
            <a:r>
              <a:rPr lang="de-AT" sz="2000" dirty="0" err="1"/>
              <a:t>integracijo</a:t>
            </a:r>
            <a:r>
              <a:rPr lang="de-AT" sz="2000" dirty="0"/>
              <a:t> </a:t>
            </a:r>
            <a:r>
              <a:rPr lang="de-AT" sz="2000" dirty="0" err="1"/>
              <a:t>evropskega</a:t>
            </a:r>
            <a:r>
              <a:rPr lang="de-AT" sz="2000" dirty="0"/>
              <a:t> </a:t>
            </a:r>
            <a:r>
              <a:rPr lang="de-AT" sz="2000" dirty="0" err="1"/>
              <a:t>prostora</a:t>
            </a:r>
            <a:r>
              <a:rPr lang="de-AT" sz="2000" dirty="0"/>
              <a:t>.“</a:t>
            </a: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25" y="3074120"/>
            <a:ext cx="5043075" cy="378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5496" y="2852936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AT" sz="2000" dirty="0" err="1"/>
              <a:t>Vsak</a:t>
            </a:r>
            <a:r>
              <a:rPr lang="de-AT" sz="2000" dirty="0"/>
              <a:t> </a:t>
            </a:r>
            <a:r>
              <a:rPr lang="de-AT" sz="2000" dirty="0" err="1"/>
              <a:t>posamezni</a:t>
            </a:r>
            <a:r>
              <a:rPr lang="de-AT" sz="2000" dirty="0"/>
              <a:t> </a:t>
            </a:r>
            <a:r>
              <a:rPr lang="de-AT" sz="2000" dirty="0" err="1"/>
              <a:t>program</a:t>
            </a:r>
            <a:r>
              <a:rPr lang="de-AT" sz="2000" dirty="0"/>
              <a:t> in v </a:t>
            </a:r>
            <a:r>
              <a:rPr lang="de-AT" sz="2000" dirty="0" err="1"/>
              <a:t>njem</a:t>
            </a:r>
            <a:r>
              <a:rPr lang="de-AT" sz="2000" dirty="0"/>
              <a:t> </a:t>
            </a:r>
            <a:r>
              <a:rPr lang="de-AT" sz="2000" dirty="0" err="1"/>
              <a:t>sodelujoče</a:t>
            </a:r>
            <a:r>
              <a:rPr lang="de-AT" sz="2000" dirty="0"/>
              <a:t> </a:t>
            </a:r>
            <a:r>
              <a:rPr lang="de-AT" sz="2000" dirty="0" err="1"/>
              <a:t>države</a:t>
            </a:r>
            <a:r>
              <a:rPr lang="de-AT" sz="2000" dirty="0"/>
              <a:t> </a:t>
            </a:r>
            <a:r>
              <a:rPr lang="de-AT" sz="2000" dirty="0" err="1"/>
              <a:t>članice</a:t>
            </a:r>
            <a:r>
              <a:rPr lang="de-AT" sz="2000" dirty="0"/>
              <a:t> </a:t>
            </a:r>
            <a:r>
              <a:rPr lang="de-AT" sz="2000" dirty="0" err="1"/>
              <a:t>definirajo</a:t>
            </a:r>
            <a:r>
              <a:rPr lang="de-AT" sz="2000" dirty="0"/>
              <a:t> </a:t>
            </a:r>
            <a:r>
              <a:rPr lang="de-AT" sz="2000" dirty="0" err="1"/>
              <a:t>ta</a:t>
            </a:r>
            <a:r>
              <a:rPr lang="de-AT" sz="2000" dirty="0"/>
              <a:t> </a:t>
            </a:r>
            <a:r>
              <a:rPr lang="de-AT" sz="2000" dirty="0" err="1"/>
              <a:t>cilj</a:t>
            </a:r>
            <a:r>
              <a:rPr lang="de-AT" sz="2000" dirty="0"/>
              <a:t> </a:t>
            </a:r>
            <a:r>
              <a:rPr lang="de-AT" sz="2000" dirty="0" err="1"/>
              <a:t>bolj</a:t>
            </a:r>
            <a:r>
              <a:rPr lang="de-AT" sz="2000" dirty="0"/>
              <a:t> </a:t>
            </a:r>
            <a:r>
              <a:rPr lang="de-AT" sz="2000" dirty="0" err="1"/>
              <a:t>operativno</a:t>
            </a:r>
            <a:r>
              <a:rPr lang="de-AT" sz="2000" dirty="0"/>
              <a:t> in </a:t>
            </a:r>
            <a:r>
              <a:rPr lang="de-AT" sz="2000" dirty="0" err="1"/>
              <a:t>podrobno</a:t>
            </a:r>
            <a:r>
              <a:rPr lang="de-AT" sz="2000" dirty="0"/>
              <a:t>, </a:t>
            </a:r>
            <a:r>
              <a:rPr lang="de-AT" sz="2000" dirty="0" err="1"/>
              <a:t>ter</a:t>
            </a:r>
            <a:r>
              <a:rPr lang="de-AT" sz="2000" dirty="0"/>
              <a:t> v </a:t>
            </a:r>
            <a:r>
              <a:rPr lang="de-AT" sz="2000" dirty="0" err="1"/>
              <a:t>skladu</a:t>
            </a:r>
            <a:r>
              <a:rPr lang="de-AT" sz="2000" dirty="0"/>
              <a:t> s </a:t>
            </a:r>
            <a:r>
              <a:rPr lang="de-AT" sz="2000" dirty="0" err="1"/>
              <a:t>predpisi</a:t>
            </a:r>
            <a:r>
              <a:rPr lang="de-AT" sz="2000" dirty="0"/>
              <a:t> EU. </a:t>
            </a:r>
          </a:p>
        </p:txBody>
      </p:sp>
    </p:spTree>
    <p:extLst>
      <p:ext uri="{BB962C8B-B14F-4D97-AF65-F5344CB8AC3E}">
        <p14:creationId xmlns:p14="http://schemas.microsoft.com/office/powerpoint/2010/main" val="26256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0" dirty="0" err="1"/>
              <a:t>Zakaj</a:t>
            </a:r>
            <a:r>
              <a:rPr lang="de-AT" sz="3200" b="0" dirty="0"/>
              <a:t> za </a:t>
            </a:r>
            <a:r>
              <a:rPr lang="de-AT" sz="3200" b="0" dirty="0" err="1"/>
              <a:t>to</a:t>
            </a:r>
            <a:r>
              <a:rPr lang="de-AT" sz="3200" b="0" dirty="0"/>
              <a:t> </a:t>
            </a:r>
            <a:r>
              <a:rPr lang="de-AT" sz="3200" b="0" dirty="0" err="1"/>
              <a:t>potrebujemo</a:t>
            </a:r>
            <a:r>
              <a:rPr lang="de-AT" sz="3200" b="0" dirty="0"/>
              <a:t> INTERREG </a:t>
            </a:r>
            <a:r>
              <a:rPr lang="de-AT" sz="3200" b="0" dirty="0" err="1"/>
              <a:t>programe</a:t>
            </a:r>
            <a:r>
              <a:rPr lang="de-AT" sz="3200" b="0" dirty="0"/>
              <a:t>?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23528" y="2060848"/>
            <a:ext cx="74168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Številne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ovire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, na primer: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de-AT" altLang="de-DE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stališča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življenjskega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okolja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prostora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delovanja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pravne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določbe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infrastrukturna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opremljenost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jezikovne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ovire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odprta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vprašanja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zgodovinskem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kontekstu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kratek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opis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preteklega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sodelovanja</a:t>
            </a:r>
            <a:r>
              <a:rPr lang="de-AT" altLang="de-DE" sz="20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19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 descr="Bil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9" y="44624"/>
            <a:ext cx="650475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ogen 4"/>
          <p:cNvSpPr/>
          <p:nvPr/>
        </p:nvSpPr>
        <p:spPr bwMode="auto">
          <a:xfrm>
            <a:off x="4932039" y="2069283"/>
            <a:ext cx="1287463" cy="1263650"/>
          </a:xfrm>
          <a:prstGeom prst="arc">
            <a:avLst>
              <a:gd name="adj1" fmla="val 18264994"/>
              <a:gd name="adj2" fmla="val 18248283"/>
            </a:avLst>
          </a:prstGeom>
          <a:solidFill>
            <a:schemeClr val="bg1">
              <a:lumMod val="95000"/>
              <a:alpha val="39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ogen 5"/>
          <p:cNvSpPr/>
          <p:nvPr/>
        </p:nvSpPr>
        <p:spPr bwMode="auto">
          <a:xfrm>
            <a:off x="4932040" y="2060848"/>
            <a:ext cx="1287462" cy="1265237"/>
          </a:xfrm>
          <a:prstGeom prst="arc">
            <a:avLst>
              <a:gd name="adj1" fmla="val 9838232"/>
              <a:gd name="adj2" fmla="val 18248283"/>
            </a:avLst>
          </a:prstGeom>
          <a:solidFill>
            <a:schemeClr val="bg1">
              <a:lumMod val="95000"/>
              <a:alpha val="39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8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73428" y="2778361"/>
            <a:ext cx="8280000" cy="3960000"/>
          </a:xfrm>
          <a:solidFill>
            <a:schemeClr val="bg1"/>
          </a:solidFill>
        </p:spPr>
        <p:txBody>
          <a:bodyPr/>
          <a:lstStyle/>
          <a:p>
            <a:endParaRPr lang="de-AT"/>
          </a:p>
        </p:txBody>
      </p:sp>
      <p:pic>
        <p:nvPicPr>
          <p:cNvPr id="5" name="Grafik 2" descr="europa_kar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5" y="-27384"/>
            <a:ext cx="8041379" cy="690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3511255" y="3824287"/>
            <a:ext cx="153797" cy="1470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Gerade Verbindung 3"/>
          <p:cNvCxnSpPr>
            <a:stCxn id="13" idx="5"/>
            <a:endCxn id="69" idx="1"/>
          </p:cNvCxnSpPr>
          <p:nvPr/>
        </p:nvCxnSpPr>
        <p:spPr bwMode="auto">
          <a:xfrm>
            <a:off x="1751974" y="3127473"/>
            <a:ext cx="1684206" cy="10695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4"/>
          <p:cNvCxnSpPr>
            <a:stCxn id="18" idx="5"/>
            <a:endCxn id="69" idx="1"/>
          </p:cNvCxnSpPr>
          <p:nvPr/>
        </p:nvCxnSpPr>
        <p:spPr bwMode="auto">
          <a:xfrm>
            <a:off x="2513974" y="3365598"/>
            <a:ext cx="922206" cy="8313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5"/>
          <p:cNvCxnSpPr>
            <a:stCxn id="15" idx="6"/>
            <a:endCxn id="69" idx="2"/>
          </p:cNvCxnSpPr>
          <p:nvPr/>
        </p:nvCxnSpPr>
        <p:spPr bwMode="auto">
          <a:xfrm>
            <a:off x="2007702" y="4221639"/>
            <a:ext cx="1398777" cy="473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6"/>
          <p:cNvCxnSpPr>
            <a:stCxn id="17" idx="2"/>
            <a:endCxn id="69" idx="6"/>
          </p:cNvCxnSpPr>
          <p:nvPr/>
        </p:nvCxnSpPr>
        <p:spPr bwMode="auto">
          <a:xfrm flipV="1">
            <a:off x="272754" y="4268958"/>
            <a:ext cx="3336534" cy="7723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7"/>
          <p:cNvCxnSpPr>
            <a:stCxn id="16" idx="2"/>
            <a:endCxn id="69" idx="6"/>
          </p:cNvCxnSpPr>
          <p:nvPr/>
        </p:nvCxnSpPr>
        <p:spPr bwMode="auto">
          <a:xfrm flipV="1">
            <a:off x="929979" y="4268958"/>
            <a:ext cx="2679309" cy="8199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8"/>
          <p:cNvCxnSpPr>
            <a:stCxn id="14" idx="7"/>
            <a:endCxn id="69" idx="6"/>
          </p:cNvCxnSpPr>
          <p:nvPr/>
        </p:nvCxnSpPr>
        <p:spPr bwMode="auto">
          <a:xfrm flipV="1">
            <a:off x="3017612" y="4268958"/>
            <a:ext cx="591676" cy="3376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Ellipse 12"/>
          <p:cNvSpPr/>
          <p:nvPr/>
        </p:nvSpPr>
        <p:spPr bwMode="auto">
          <a:xfrm>
            <a:off x="1653879" y="3033712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2844504" y="4576762"/>
            <a:ext cx="202809" cy="2035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853905" y="4148137"/>
            <a:ext cx="153797" cy="1470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929979" y="5033962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272754" y="4986337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2415879" y="3271837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2549229" y="4281487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758779" y="4148137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Gerade Verbindung 17"/>
          <p:cNvCxnSpPr>
            <a:stCxn id="69" idx="6"/>
            <a:endCxn id="19" idx="7"/>
          </p:cNvCxnSpPr>
          <p:nvPr/>
        </p:nvCxnSpPr>
        <p:spPr bwMode="auto">
          <a:xfrm flipH="1">
            <a:off x="2647324" y="4268958"/>
            <a:ext cx="961964" cy="286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18"/>
          <p:cNvCxnSpPr>
            <a:stCxn id="37" idx="7"/>
            <a:endCxn id="69" idx="5"/>
          </p:cNvCxnSpPr>
          <p:nvPr/>
        </p:nvCxnSpPr>
        <p:spPr bwMode="auto">
          <a:xfrm>
            <a:off x="3251673" y="4121917"/>
            <a:ext cx="327914" cy="21900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19"/>
          <p:cNvCxnSpPr>
            <a:stCxn id="30" idx="3"/>
            <a:endCxn id="69" idx="7"/>
          </p:cNvCxnSpPr>
          <p:nvPr/>
        </p:nvCxnSpPr>
        <p:spPr bwMode="auto">
          <a:xfrm flipV="1">
            <a:off x="3331405" y="4196995"/>
            <a:ext cx="248182" cy="3725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Gerade Verbindung 20"/>
          <p:cNvCxnSpPr>
            <a:stCxn id="34" idx="7"/>
            <a:endCxn id="69" idx="0"/>
          </p:cNvCxnSpPr>
          <p:nvPr/>
        </p:nvCxnSpPr>
        <p:spPr bwMode="auto">
          <a:xfrm flipV="1">
            <a:off x="3506018" y="4167187"/>
            <a:ext cx="1866" cy="4930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Gerade Verbindung 21"/>
          <p:cNvCxnSpPr>
            <a:stCxn id="31" idx="6"/>
            <a:endCxn id="69" idx="1"/>
          </p:cNvCxnSpPr>
          <p:nvPr/>
        </p:nvCxnSpPr>
        <p:spPr bwMode="auto">
          <a:xfrm flipH="1" flipV="1">
            <a:off x="3436180" y="4196995"/>
            <a:ext cx="685299" cy="11395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2"/>
          <p:cNvCxnSpPr>
            <a:stCxn id="33" idx="5"/>
            <a:endCxn id="69" idx="1"/>
          </p:cNvCxnSpPr>
          <p:nvPr/>
        </p:nvCxnSpPr>
        <p:spPr bwMode="auto">
          <a:xfrm flipH="1" flipV="1">
            <a:off x="3436180" y="4196995"/>
            <a:ext cx="930249" cy="14101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3"/>
          <p:cNvCxnSpPr>
            <a:stCxn id="32" idx="1"/>
            <a:endCxn id="69" idx="5"/>
          </p:cNvCxnSpPr>
          <p:nvPr/>
        </p:nvCxnSpPr>
        <p:spPr bwMode="auto">
          <a:xfrm flipH="1" flipV="1">
            <a:off x="3579587" y="4340921"/>
            <a:ext cx="672397" cy="8520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4"/>
          <p:cNvCxnSpPr>
            <a:stCxn id="55" idx="2"/>
            <a:endCxn id="69" idx="1"/>
          </p:cNvCxnSpPr>
          <p:nvPr/>
        </p:nvCxnSpPr>
        <p:spPr bwMode="auto">
          <a:xfrm flipH="1" flipV="1">
            <a:off x="3436180" y="4196995"/>
            <a:ext cx="684674" cy="5775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Gerade Verbindung 25"/>
          <p:cNvCxnSpPr>
            <a:stCxn id="38" idx="6"/>
            <a:endCxn id="69" idx="1"/>
          </p:cNvCxnSpPr>
          <p:nvPr/>
        </p:nvCxnSpPr>
        <p:spPr bwMode="auto">
          <a:xfrm flipH="1" flipV="1">
            <a:off x="3436180" y="4196995"/>
            <a:ext cx="1409199" cy="7871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Ellipse 29"/>
          <p:cNvSpPr/>
          <p:nvPr/>
        </p:nvSpPr>
        <p:spPr bwMode="auto">
          <a:xfrm>
            <a:off x="3301704" y="4395787"/>
            <a:ext cx="202809" cy="2035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4006554" y="5281612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4235154" y="5176837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4235155" y="5481637"/>
            <a:ext cx="153797" cy="1470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Ellipse 33"/>
          <p:cNvSpPr>
            <a:spLocks noChangeAspect="1"/>
          </p:cNvSpPr>
          <p:nvPr/>
        </p:nvSpPr>
        <p:spPr bwMode="auto">
          <a:xfrm>
            <a:off x="3406480" y="4643436"/>
            <a:ext cx="116616" cy="1149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Gerade Verbindung 31"/>
          <p:cNvCxnSpPr>
            <a:stCxn id="72" idx="4"/>
            <a:endCxn id="69" idx="1"/>
          </p:cNvCxnSpPr>
          <p:nvPr/>
        </p:nvCxnSpPr>
        <p:spPr bwMode="auto">
          <a:xfrm flipH="1" flipV="1">
            <a:off x="3436180" y="4196995"/>
            <a:ext cx="380187" cy="7658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Ellipse 35"/>
          <p:cNvSpPr>
            <a:spLocks noChangeAspect="1"/>
          </p:cNvSpPr>
          <p:nvPr/>
        </p:nvSpPr>
        <p:spPr bwMode="auto">
          <a:xfrm>
            <a:off x="3273130" y="4262436"/>
            <a:ext cx="116616" cy="1149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Ellipse 36"/>
          <p:cNvSpPr>
            <a:spLocks noChangeAspect="1"/>
          </p:cNvSpPr>
          <p:nvPr/>
        </p:nvSpPr>
        <p:spPr bwMode="auto">
          <a:xfrm flipH="1">
            <a:off x="3239793" y="4110037"/>
            <a:ext cx="81124" cy="811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4730454" y="4929187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Gerade Verbindung 35"/>
          <p:cNvCxnSpPr>
            <a:stCxn id="53" idx="2"/>
            <a:endCxn id="69" idx="6"/>
          </p:cNvCxnSpPr>
          <p:nvPr/>
        </p:nvCxnSpPr>
        <p:spPr bwMode="auto">
          <a:xfrm flipH="1" flipV="1">
            <a:off x="3609288" y="4268958"/>
            <a:ext cx="949717" cy="3813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Gerade Verbindung 106"/>
          <p:cNvCxnSpPr>
            <a:cxnSpLocks noChangeShapeType="1"/>
            <a:stCxn id="70" idx="4"/>
            <a:endCxn id="69" idx="1"/>
          </p:cNvCxnSpPr>
          <p:nvPr/>
        </p:nvCxnSpPr>
        <p:spPr bwMode="auto">
          <a:xfrm flipH="1">
            <a:off x="3436180" y="4148761"/>
            <a:ext cx="33" cy="48234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Gerade Verbindung 37"/>
          <p:cNvCxnSpPr>
            <a:stCxn id="51" idx="3"/>
            <a:endCxn id="69" idx="3"/>
          </p:cNvCxnSpPr>
          <p:nvPr/>
        </p:nvCxnSpPr>
        <p:spPr bwMode="auto">
          <a:xfrm flipH="1">
            <a:off x="3436180" y="3718023"/>
            <a:ext cx="1253954" cy="6228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38"/>
          <p:cNvCxnSpPr>
            <a:stCxn id="6" idx="4"/>
            <a:endCxn id="69" idx="7"/>
          </p:cNvCxnSpPr>
          <p:nvPr/>
        </p:nvCxnSpPr>
        <p:spPr bwMode="auto">
          <a:xfrm flipH="1">
            <a:off x="3579587" y="3971290"/>
            <a:ext cx="8567" cy="2257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39"/>
          <p:cNvCxnSpPr>
            <a:stCxn id="50" idx="3"/>
            <a:endCxn id="69" idx="7"/>
          </p:cNvCxnSpPr>
          <p:nvPr/>
        </p:nvCxnSpPr>
        <p:spPr bwMode="auto">
          <a:xfrm flipH="1">
            <a:off x="3579587" y="2908398"/>
            <a:ext cx="767647" cy="12885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0"/>
          <p:cNvCxnSpPr>
            <a:stCxn id="52" idx="5"/>
            <a:endCxn id="69" idx="4"/>
          </p:cNvCxnSpPr>
          <p:nvPr/>
        </p:nvCxnSpPr>
        <p:spPr bwMode="auto">
          <a:xfrm>
            <a:off x="2961649" y="2784573"/>
            <a:ext cx="546235" cy="15861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1"/>
          <p:cNvCxnSpPr>
            <a:stCxn id="46" idx="0"/>
            <a:endCxn id="69" idx="4"/>
          </p:cNvCxnSpPr>
          <p:nvPr/>
        </p:nvCxnSpPr>
        <p:spPr bwMode="auto">
          <a:xfrm>
            <a:off x="3444892" y="2262187"/>
            <a:ext cx="62992" cy="21085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Ellipse 45"/>
          <p:cNvSpPr/>
          <p:nvPr/>
        </p:nvSpPr>
        <p:spPr bwMode="auto">
          <a:xfrm>
            <a:off x="3387429" y="2262187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Ellipse 46"/>
          <p:cNvSpPr>
            <a:spLocks noChangeAspect="1"/>
          </p:cNvSpPr>
          <p:nvPr/>
        </p:nvSpPr>
        <p:spPr bwMode="auto">
          <a:xfrm>
            <a:off x="3520780" y="4033837"/>
            <a:ext cx="153797" cy="15210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3806530" y="4033837"/>
            <a:ext cx="153797" cy="1470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3863679" y="3386137"/>
            <a:ext cx="202809" cy="2035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4330404" y="2814637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4673304" y="3624262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2863554" y="2690812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4559005" y="4576762"/>
            <a:ext cx="153797" cy="147003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Gerade Verbindung 50"/>
          <p:cNvCxnSpPr>
            <a:stCxn id="56" idx="5"/>
            <a:endCxn id="69" idx="1"/>
          </p:cNvCxnSpPr>
          <p:nvPr/>
        </p:nvCxnSpPr>
        <p:spPr bwMode="auto">
          <a:xfrm flipH="1" flipV="1">
            <a:off x="3436180" y="4196995"/>
            <a:ext cx="2602044" cy="19975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Ellipse 54"/>
          <p:cNvSpPr/>
          <p:nvPr/>
        </p:nvSpPr>
        <p:spPr bwMode="auto">
          <a:xfrm>
            <a:off x="4120854" y="4719637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5940129" y="6100762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3787480" y="4338637"/>
            <a:ext cx="214640" cy="20515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8" name="Gerade Verbindung 54"/>
          <p:cNvCxnSpPr>
            <a:stCxn id="71" idx="4"/>
            <a:endCxn id="69" idx="1"/>
          </p:cNvCxnSpPr>
          <p:nvPr/>
        </p:nvCxnSpPr>
        <p:spPr bwMode="auto">
          <a:xfrm flipH="1" flipV="1">
            <a:off x="3436180" y="4196995"/>
            <a:ext cx="475437" cy="9277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9" name="Gruppieren 95"/>
          <p:cNvGrpSpPr>
            <a:grpSpLocks/>
          </p:cNvGrpSpPr>
          <p:nvPr/>
        </p:nvGrpSpPr>
        <p:grpSpPr bwMode="auto">
          <a:xfrm>
            <a:off x="5778205" y="-14288"/>
            <a:ext cx="1855703" cy="2413429"/>
            <a:chOff x="6734175" y="38100"/>
            <a:chExt cx="1743075" cy="2371725"/>
          </a:xfrm>
        </p:grpSpPr>
        <p:grpSp>
          <p:nvGrpSpPr>
            <p:cNvPr id="60" name="Gruppieren 42"/>
            <p:cNvGrpSpPr>
              <a:grpSpLocks/>
            </p:cNvGrpSpPr>
            <p:nvPr/>
          </p:nvGrpSpPr>
          <p:grpSpPr bwMode="auto">
            <a:xfrm>
              <a:off x="6734175" y="38100"/>
              <a:ext cx="1743075" cy="2371725"/>
              <a:chOff x="6734175" y="38100"/>
              <a:chExt cx="1743075" cy="2371725"/>
            </a:xfrm>
          </p:grpSpPr>
          <p:sp>
            <p:nvSpPr>
              <p:cNvPr id="62" name="Rechteck 61"/>
              <p:cNvSpPr/>
              <p:nvPr/>
            </p:nvSpPr>
            <p:spPr bwMode="auto">
              <a:xfrm>
                <a:off x="6734175" y="38100"/>
                <a:ext cx="1743075" cy="23717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AT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6819900" y="180975"/>
                <a:ext cx="1609725" cy="10001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66700">
                  <a:spcAft>
                    <a:spcPts val="600"/>
                  </a:spcAft>
                  <a:defRPr/>
                </a:pPr>
                <a:r>
                  <a:rPr lang="de-AT" sz="1100" dirty="0">
                    <a:latin typeface="+mn-lt"/>
                  </a:rPr>
                  <a:t>20-50 Partner</a:t>
                </a:r>
              </a:p>
              <a:p>
                <a:pPr marL="266700">
                  <a:spcAft>
                    <a:spcPts val="600"/>
                  </a:spcAft>
                  <a:defRPr/>
                </a:pPr>
                <a:r>
                  <a:rPr lang="de-AT" sz="1100" dirty="0">
                    <a:latin typeface="+mn-lt"/>
                  </a:rPr>
                  <a:t>6-19   Partner</a:t>
                </a:r>
              </a:p>
              <a:p>
                <a:pPr marL="266700">
                  <a:spcAft>
                    <a:spcPts val="600"/>
                  </a:spcAft>
                  <a:defRPr/>
                </a:pPr>
                <a:r>
                  <a:rPr lang="de-AT" sz="1100" dirty="0">
                    <a:latin typeface="+mn-lt"/>
                  </a:rPr>
                  <a:t>1-5     Partner</a:t>
                </a:r>
              </a:p>
              <a:p>
                <a:pPr marL="266700">
                  <a:spcAft>
                    <a:spcPts val="600"/>
                  </a:spcAft>
                  <a:defRPr/>
                </a:pPr>
                <a:r>
                  <a:rPr lang="de-AT" sz="1100" dirty="0">
                    <a:latin typeface="+mn-lt"/>
                  </a:rPr>
                  <a:t>Steiermark </a:t>
                </a:r>
                <a:endParaRPr lang="de-AT" sz="1400" dirty="0">
                  <a:latin typeface="+mn-lt"/>
                </a:endParaRPr>
              </a:p>
            </p:txBody>
          </p:sp>
          <p:sp>
            <p:nvSpPr>
              <p:cNvPr id="64" name="Ellipse 63"/>
              <p:cNvSpPr>
                <a:spLocks noChangeAspect="1"/>
              </p:cNvSpPr>
              <p:nvPr/>
            </p:nvSpPr>
            <p:spPr bwMode="auto">
              <a:xfrm>
                <a:off x="6943725" y="503238"/>
                <a:ext cx="144463" cy="14446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AT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Ellipse 64"/>
              <p:cNvSpPr>
                <a:spLocks noChangeAspect="1"/>
              </p:cNvSpPr>
              <p:nvPr/>
            </p:nvSpPr>
            <p:spPr bwMode="auto">
              <a:xfrm>
                <a:off x="6915150" y="228600"/>
                <a:ext cx="201613" cy="20002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AT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Ellipse 65"/>
              <p:cNvSpPr>
                <a:spLocks noChangeAspect="1"/>
              </p:cNvSpPr>
              <p:nvPr/>
            </p:nvSpPr>
            <p:spPr bwMode="auto">
              <a:xfrm>
                <a:off x="6962775" y="730250"/>
                <a:ext cx="109538" cy="10795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AT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1" name="Ellipse 60"/>
            <p:cNvSpPr>
              <a:spLocks noChangeAspect="1"/>
            </p:cNvSpPr>
            <p:nvPr/>
          </p:nvSpPr>
          <p:spPr bwMode="auto">
            <a:xfrm>
              <a:off x="6915150" y="949325"/>
              <a:ext cx="201613" cy="200025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A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67" name="Gerade Verbindung 63"/>
          <p:cNvCxnSpPr>
            <a:stCxn id="68" idx="1"/>
          </p:cNvCxnSpPr>
          <p:nvPr/>
        </p:nvCxnSpPr>
        <p:spPr bwMode="auto">
          <a:xfrm>
            <a:off x="2883730" y="3539770"/>
            <a:ext cx="703725" cy="8083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Ellipse 67"/>
          <p:cNvSpPr/>
          <p:nvPr/>
        </p:nvSpPr>
        <p:spPr bwMode="auto">
          <a:xfrm>
            <a:off x="2854029" y="3509962"/>
            <a:ext cx="202809" cy="2035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3406479" y="4167187"/>
            <a:ext cx="202809" cy="203542"/>
          </a:xfrm>
          <a:prstGeom prst="ellipse">
            <a:avLst/>
          </a:prstGeom>
          <a:gradFill flip="none" rotWithShape="1">
            <a:gsLst>
              <a:gs pos="0">
                <a:srgbClr val="E2001A">
                  <a:shade val="30000"/>
                  <a:satMod val="115000"/>
                </a:srgbClr>
              </a:gs>
              <a:gs pos="50000">
                <a:srgbClr val="E2001A">
                  <a:shade val="67500"/>
                  <a:satMod val="115000"/>
                </a:srgbClr>
              </a:gs>
              <a:gs pos="100000">
                <a:srgbClr val="E2001A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Ellipse 69"/>
          <p:cNvSpPr>
            <a:spLocks noChangeAspect="1"/>
          </p:cNvSpPr>
          <p:nvPr/>
        </p:nvSpPr>
        <p:spPr bwMode="auto">
          <a:xfrm>
            <a:off x="3377905" y="4033836"/>
            <a:ext cx="116616" cy="1149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3854154" y="5014912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3758904" y="4852987"/>
            <a:ext cx="114925" cy="10984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A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feld 1"/>
          <p:cNvSpPr txBox="1">
            <a:spLocks noChangeArrowheads="1"/>
          </p:cNvSpPr>
          <p:nvPr/>
        </p:nvSpPr>
        <p:spPr bwMode="auto">
          <a:xfrm>
            <a:off x="421095" y="5077"/>
            <a:ext cx="2910310" cy="1569660"/>
          </a:xfrm>
          <a:prstGeom prst="rect">
            <a:avLst/>
          </a:prstGeom>
          <a:solidFill>
            <a:srgbClr val="E5F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dirty="0"/>
              <a:t>ETZ TRANSNATIONAL</a:t>
            </a:r>
          </a:p>
          <a:p>
            <a:pPr eaLnBrk="1" hangingPunct="1"/>
            <a:r>
              <a:rPr lang="de-AT" altLang="de-DE" dirty="0" err="1"/>
              <a:t>Partnerske</a:t>
            </a:r>
            <a:r>
              <a:rPr lang="de-AT" altLang="de-DE" dirty="0"/>
              <a:t> </a:t>
            </a:r>
            <a:r>
              <a:rPr lang="de-AT" altLang="de-DE" dirty="0" err="1"/>
              <a:t>povezave</a:t>
            </a:r>
            <a:r>
              <a:rPr lang="de-AT" altLang="de-DE" dirty="0"/>
              <a:t> na </a:t>
            </a:r>
            <a:r>
              <a:rPr lang="de-AT" altLang="de-DE" dirty="0" err="1"/>
              <a:t>nacionalni</a:t>
            </a:r>
            <a:r>
              <a:rPr lang="de-AT" altLang="de-DE" dirty="0"/>
              <a:t> </a:t>
            </a:r>
            <a:r>
              <a:rPr lang="de-AT" altLang="de-DE" dirty="0" err="1"/>
              <a:t>ravni</a:t>
            </a:r>
            <a:endParaRPr lang="de-AT" altLang="de-DE" dirty="0"/>
          </a:p>
        </p:txBody>
      </p:sp>
    </p:spTree>
    <p:extLst>
      <p:ext uri="{BB962C8B-B14F-4D97-AF65-F5344CB8AC3E}">
        <p14:creationId xmlns:p14="http://schemas.microsoft.com/office/powerpoint/2010/main" val="36881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0" dirty="0"/>
              <a:t>Nova </a:t>
            </a:r>
            <a:r>
              <a:rPr lang="de-AT" sz="3200" b="0" dirty="0" err="1"/>
              <a:t>partnerstva</a:t>
            </a:r>
            <a:r>
              <a:rPr lang="de-AT" sz="3200" b="0" dirty="0"/>
              <a:t> SI-AT</a:t>
            </a:r>
          </a:p>
        </p:txBody>
      </p:sp>
      <p:pic>
        <p:nvPicPr>
          <p:cNvPr id="4" name="Picture 2" descr="U:\Moji Dokumenti\Mojca\JTS 07-13\EVALVACIJA\Karta en 1PN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9" y="1556792"/>
            <a:ext cx="441801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:\Moji Dokumenti\Mojca\JTS 07-13\EVALVACIJA\Karta en 2PN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32" y="2560925"/>
            <a:ext cx="43434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0" dirty="0" err="1"/>
              <a:t>Rezultati</a:t>
            </a:r>
            <a:r>
              <a:rPr lang="de-AT" sz="3200" b="0" dirty="0"/>
              <a:t> SI-AT </a:t>
            </a:r>
            <a:r>
              <a:rPr lang="de-AT" sz="3200" b="0" dirty="0" err="1"/>
              <a:t>za</a:t>
            </a:r>
            <a:r>
              <a:rPr lang="de-AT" sz="3200" b="0" dirty="0"/>
              <a:t> </a:t>
            </a:r>
            <a:r>
              <a:rPr lang="de-AT" sz="3200" b="0" dirty="0" err="1"/>
              <a:t>eno</a:t>
            </a:r>
            <a:r>
              <a:rPr lang="de-AT" sz="3200" b="0" dirty="0"/>
              <a:t> </a:t>
            </a:r>
            <a:r>
              <a:rPr lang="de-AT" sz="3200" b="0" dirty="0" err="1"/>
              <a:t>programsko</a:t>
            </a:r>
            <a:r>
              <a:rPr lang="de-AT" sz="3200" b="0" dirty="0"/>
              <a:t> </a:t>
            </a:r>
            <a:r>
              <a:rPr lang="de-AT" sz="3200" b="0" dirty="0" err="1"/>
              <a:t>obdobje</a:t>
            </a:r>
            <a:endParaRPr lang="de-AT" sz="32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132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projektov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/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127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majhnih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projektov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/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2.603.2000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prebivalcev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/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12.674 MSP-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jev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/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1.727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vključenih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institucij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/>
            <a:r>
              <a:rPr lang="de-AT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mosta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2km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železniških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priključkov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1,5 km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pohodniških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poti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18m²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površin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sončnih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celic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1.000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zbirnih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posod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komunalne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odpadke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itd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42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b="1" dirty="0"/>
              <a:t>Schärfung der städtischen Profile</a:t>
            </a:r>
          </a:p>
          <a:p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3419872" cy="285293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AT"/>
          </a:p>
        </p:txBody>
      </p:sp>
      <p:grpSp>
        <p:nvGrpSpPr>
          <p:cNvPr id="6" name="Gruppieren 5"/>
          <p:cNvGrpSpPr/>
          <p:nvPr/>
        </p:nvGrpSpPr>
        <p:grpSpPr>
          <a:xfrm>
            <a:off x="0" y="1692278"/>
            <a:ext cx="3207356" cy="983000"/>
            <a:chOff x="6196719" y="2784986"/>
            <a:chExt cx="3207356" cy="983000"/>
          </a:xfrm>
        </p:grpSpPr>
        <p:sp>
          <p:nvSpPr>
            <p:cNvPr id="7" name="Rechteck 6"/>
            <p:cNvSpPr/>
            <p:nvPr/>
          </p:nvSpPr>
          <p:spPr>
            <a:xfrm>
              <a:off x="6307731" y="2784986"/>
              <a:ext cx="2860212" cy="588369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196719" y="3179617"/>
              <a:ext cx="3207356" cy="5883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500" kern="1200" dirty="0" err="1">
                  <a:solidFill>
                    <a:schemeClr val="bg1"/>
                  </a:solidFill>
                </a:rPr>
                <a:t>Inovativni</a:t>
              </a:r>
              <a:r>
                <a:rPr lang="de-AT" sz="1500" kern="1200" dirty="0">
                  <a:solidFill>
                    <a:schemeClr val="bg1"/>
                  </a:solidFill>
                </a:rPr>
                <a:t> E-SME </a:t>
              </a:r>
              <a:r>
                <a:rPr lang="de-AT" sz="1500" kern="1200" dirty="0" err="1">
                  <a:solidFill>
                    <a:schemeClr val="bg1"/>
                  </a:solidFill>
                </a:rPr>
                <a:t>pilotni</a:t>
              </a:r>
              <a:r>
                <a:rPr lang="de-AT" sz="1500" kern="1200" dirty="0">
                  <a:solidFill>
                    <a:schemeClr val="bg1"/>
                  </a:solidFill>
                </a:rPr>
                <a:t> </a:t>
              </a:r>
              <a:r>
                <a:rPr lang="de-AT" sz="1500" kern="1200" dirty="0" err="1">
                  <a:solidFill>
                    <a:schemeClr val="bg1"/>
                  </a:solidFill>
                </a:rPr>
                <a:t>modeli</a:t>
              </a:r>
              <a:r>
                <a:rPr lang="de-AT" sz="1500" kern="1200" dirty="0">
                  <a:solidFill>
                    <a:schemeClr val="bg1"/>
                  </a:solidFill>
                </a:rPr>
                <a:t>, </a:t>
              </a:r>
              <a:r>
                <a:rPr lang="de-AT" sz="1500" kern="1200" dirty="0" err="1">
                  <a:solidFill>
                    <a:schemeClr val="bg1"/>
                  </a:solidFill>
                </a:rPr>
                <a:t>storitve</a:t>
              </a:r>
              <a:r>
                <a:rPr lang="de-AT" sz="1500" kern="1200" dirty="0">
                  <a:solidFill>
                    <a:schemeClr val="bg1"/>
                  </a:solidFill>
                </a:rPr>
                <a:t> in </a:t>
              </a:r>
              <a:r>
                <a:rPr lang="de-AT" sz="1500" kern="1200" dirty="0" err="1">
                  <a:solidFill>
                    <a:schemeClr val="bg1"/>
                  </a:solidFill>
                </a:rPr>
                <a:t>izdelki</a:t>
              </a:r>
              <a:endParaRPr lang="de-AT" sz="15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3414412" y="0"/>
            <a:ext cx="2669756" cy="285293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AT"/>
          </a:p>
        </p:txBody>
      </p:sp>
      <p:grpSp>
        <p:nvGrpSpPr>
          <p:cNvPr id="10" name="Gruppieren 9"/>
          <p:cNvGrpSpPr/>
          <p:nvPr/>
        </p:nvGrpSpPr>
        <p:grpSpPr>
          <a:xfrm>
            <a:off x="3214136" y="1786175"/>
            <a:ext cx="3078514" cy="1109045"/>
            <a:chOff x="6272606" y="2775126"/>
            <a:chExt cx="2824339" cy="1015171"/>
          </a:xfrm>
        </p:grpSpPr>
        <p:sp>
          <p:nvSpPr>
            <p:cNvPr id="11" name="Rechteck 10"/>
            <p:cNvSpPr/>
            <p:nvPr/>
          </p:nvSpPr>
          <p:spPr>
            <a:xfrm>
              <a:off x="6294251" y="2775126"/>
              <a:ext cx="2802694" cy="576537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272606" y="3213760"/>
              <a:ext cx="2802694" cy="57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700" b="1" kern="1200" dirty="0" err="1">
                  <a:solidFill>
                    <a:schemeClr val="bg1"/>
                  </a:solidFill>
                </a:rPr>
                <a:t>Digitalni</a:t>
              </a:r>
              <a:r>
                <a:rPr lang="de-AT" sz="1700" b="1" kern="1200" dirty="0">
                  <a:solidFill>
                    <a:schemeClr val="bg1"/>
                  </a:solidFill>
                </a:rPr>
                <a:t> </a:t>
              </a:r>
              <a:r>
                <a:rPr lang="de-AT" sz="1700" b="1" kern="1200" dirty="0" err="1">
                  <a:solidFill>
                    <a:schemeClr val="bg1"/>
                  </a:solidFill>
                </a:rPr>
                <a:t>boni</a:t>
              </a:r>
              <a:endParaRPr lang="de-AT" sz="17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hteck 12"/>
          <p:cNvSpPr/>
          <p:nvPr/>
        </p:nvSpPr>
        <p:spPr>
          <a:xfrm>
            <a:off x="6090949" y="0"/>
            <a:ext cx="3014663" cy="414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AT"/>
          </a:p>
        </p:txBody>
      </p:sp>
      <p:grpSp>
        <p:nvGrpSpPr>
          <p:cNvPr id="14" name="Gruppieren 13"/>
          <p:cNvGrpSpPr/>
          <p:nvPr/>
        </p:nvGrpSpPr>
        <p:grpSpPr>
          <a:xfrm>
            <a:off x="6137010" y="2415081"/>
            <a:ext cx="2867311" cy="585383"/>
            <a:chOff x="3133675" y="2775126"/>
            <a:chExt cx="2802694" cy="576537"/>
          </a:xfrm>
        </p:grpSpPr>
        <p:sp>
          <p:nvSpPr>
            <p:cNvPr id="15" name="Rechteck 14"/>
            <p:cNvSpPr/>
            <p:nvPr/>
          </p:nvSpPr>
          <p:spPr>
            <a:xfrm>
              <a:off x="3133675" y="2775126"/>
              <a:ext cx="2802694" cy="576537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133675" y="2775126"/>
              <a:ext cx="2802694" cy="576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AT" sz="1700" b="1" kern="1200" dirty="0" err="1">
                  <a:solidFill>
                    <a:schemeClr val="tx1"/>
                  </a:solidFill>
                </a:rPr>
                <a:t>Krepitev</a:t>
              </a:r>
              <a:r>
                <a:rPr lang="de-AT" sz="1700" b="1" kern="1200" dirty="0">
                  <a:solidFill>
                    <a:schemeClr val="tx1"/>
                  </a:solidFill>
                </a:rPr>
                <a:t> </a:t>
              </a:r>
              <a:r>
                <a:rPr lang="de-AT" sz="1700" b="1" kern="1200" dirty="0" err="1">
                  <a:solidFill>
                    <a:schemeClr val="tx1"/>
                  </a:solidFill>
                </a:rPr>
                <a:t>mestnih</a:t>
              </a:r>
              <a:r>
                <a:rPr lang="de-AT" sz="1700" b="1" kern="1200" dirty="0">
                  <a:solidFill>
                    <a:schemeClr val="tx1"/>
                  </a:solidFill>
                </a:rPr>
                <a:t> </a:t>
              </a:r>
              <a:r>
                <a:rPr lang="de-AT" sz="1700" b="1" kern="1200" dirty="0" err="1">
                  <a:solidFill>
                    <a:schemeClr val="tx1"/>
                  </a:solidFill>
                </a:rPr>
                <a:t>profilov</a:t>
              </a:r>
              <a:endParaRPr lang="de-AT" sz="17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33549"/>
            <a:ext cx="6158854" cy="371955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032" y="3714881"/>
            <a:ext cx="3687598" cy="22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0" dirty="0" err="1"/>
              <a:t>Pozitivni</a:t>
            </a:r>
            <a:r>
              <a:rPr lang="de-AT" sz="3200" b="0" dirty="0"/>
              <a:t> in </a:t>
            </a:r>
            <a:r>
              <a:rPr lang="de-AT" sz="3200" b="0" dirty="0" err="1"/>
              <a:t>negativni</a:t>
            </a:r>
            <a:r>
              <a:rPr lang="de-AT" sz="3200" b="0" dirty="0"/>
              <a:t> </a:t>
            </a:r>
            <a:r>
              <a:rPr lang="de-AT" sz="3200" b="0" dirty="0" err="1"/>
              <a:t>vidiki</a:t>
            </a:r>
            <a:endParaRPr lang="de-AT" sz="32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 err="1"/>
              <a:t>Plusi</a:t>
            </a:r>
            <a:r>
              <a:rPr lang="de-AT" b="1" dirty="0"/>
              <a:t>:</a:t>
            </a:r>
          </a:p>
          <a:p>
            <a:r>
              <a:rPr lang="de-AT" dirty="0" err="1"/>
              <a:t>možnost</a:t>
            </a:r>
            <a:r>
              <a:rPr lang="de-AT" dirty="0"/>
              <a:t> </a:t>
            </a:r>
            <a:r>
              <a:rPr lang="de-AT" dirty="0" err="1"/>
              <a:t>internacionalnega</a:t>
            </a:r>
            <a:r>
              <a:rPr lang="de-AT" dirty="0"/>
              <a:t> </a:t>
            </a:r>
            <a:r>
              <a:rPr lang="de-AT" dirty="0" err="1"/>
              <a:t>mreženja</a:t>
            </a:r>
            <a:r>
              <a:rPr lang="de-AT" dirty="0"/>
              <a:t>.</a:t>
            </a:r>
          </a:p>
          <a:p>
            <a:r>
              <a:rPr lang="de-AT" dirty="0" err="1"/>
              <a:t>priložnost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pridobivanje</a:t>
            </a:r>
            <a:r>
              <a:rPr lang="de-AT" dirty="0"/>
              <a:t> </a:t>
            </a:r>
            <a:r>
              <a:rPr lang="de-AT" dirty="0" err="1"/>
              <a:t>novih</a:t>
            </a:r>
            <a:r>
              <a:rPr lang="de-AT" dirty="0"/>
              <a:t> </a:t>
            </a:r>
            <a:r>
              <a:rPr lang="de-AT" dirty="0" err="1"/>
              <a:t>znanj</a:t>
            </a:r>
            <a:r>
              <a:rPr lang="de-AT" dirty="0"/>
              <a:t> in </a:t>
            </a:r>
            <a:r>
              <a:rPr lang="de-AT" dirty="0" err="1"/>
              <a:t>izkušenj</a:t>
            </a:r>
            <a:r>
              <a:rPr lang="de-AT" dirty="0"/>
              <a:t>,</a:t>
            </a:r>
          </a:p>
          <a:p>
            <a:r>
              <a:rPr lang="de-AT" dirty="0" err="1"/>
              <a:t>širok</a:t>
            </a:r>
            <a:r>
              <a:rPr lang="de-AT" dirty="0"/>
              <a:t> </a:t>
            </a:r>
            <a:r>
              <a:rPr lang="de-AT" dirty="0" err="1"/>
              <a:t>tematski</a:t>
            </a:r>
            <a:r>
              <a:rPr lang="de-AT" dirty="0"/>
              <a:t> </a:t>
            </a:r>
            <a:r>
              <a:rPr lang="de-AT" dirty="0" err="1"/>
              <a:t>okvir</a:t>
            </a:r>
            <a:r>
              <a:rPr lang="de-AT" dirty="0"/>
              <a:t>,</a:t>
            </a:r>
          </a:p>
          <a:p>
            <a:r>
              <a:rPr lang="de-AT" dirty="0" err="1"/>
              <a:t>visoka</a:t>
            </a:r>
            <a:r>
              <a:rPr lang="de-AT" dirty="0"/>
              <a:t> </a:t>
            </a:r>
            <a:r>
              <a:rPr lang="de-AT" dirty="0" err="1"/>
              <a:t>kvota</a:t>
            </a:r>
            <a:r>
              <a:rPr lang="de-AT" dirty="0"/>
              <a:t> </a:t>
            </a:r>
            <a:r>
              <a:rPr lang="de-AT" dirty="0" err="1"/>
              <a:t>sofinanciranja</a:t>
            </a:r>
            <a:r>
              <a:rPr lang="de-AT" dirty="0"/>
              <a:t>.</a:t>
            </a:r>
          </a:p>
          <a:p>
            <a:pPr marL="0" indent="0">
              <a:buNone/>
            </a:pPr>
            <a:r>
              <a:rPr lang="de-AT" b="1" dirty="0" err="1"/>
              <a:t>Minusi</a:t>
            </a:r>
            <a:r>
              <a:rPr lang="de-AT" b="1" dirty="0"/>
              <a:t>:</a:t>
            </a:r>
          </a:p>
          <a:p>
            <a:r>
              <a:rPr lang="de-AT" dirty="0" err="1"/>
              <a:t>zahtevnost</a:t>
            </a:r>
            <a:r>
              <a:rPr lang="de-AT" dirty="0"/>
              <a:t> </a:t>
            </a:r>
            <a:r>
              <a:rPr lang="de-AT" dirty="0" err="1"/>
              <a:t>administrativnih</a:t>
            </a:r>
            <a:r>
              <a:rPr lang="de-AT" dirty="0"/>
              <a:t> </a:t>
            </a:r>
            <a:r>
              <a:rPr lang="de-AT" dirty="0" err="1"/>
              <a:t>postopkov</a:t>
            </a:r>
            <a:r>
              <a:rPr lang="de-AT" dirty="0"/>
              <a:t>,</a:t>
            </a:r>
          </a:p>
          <a:p>
            <a:r>
              <a:rPr lang="de-AT" dirty="0" err="1"/>
              <a:t>breme</a:t>
            </a:r>
            <a:r>
              <a:rPr lang="de-AT" dirty="0"/>
              <a:t> </a:t>
            </a:r>
            <a:r>
              <a:rPr lang="de-AT" dirty="0" err="1"/>
              <a:t>koordiniranja</a:t>
            </a:r>
            <a:r>
              <a:rPr lang="de-AT" dirty="0"/>
              <a:t> </a:t>
            </a:r>
            <a:r>
              <a:rPr lang="de-AT" dirty="0" err="1"/>
              <a:t>projektov</a:t>
            </a:r>
            <a:r>
              <a:rPr lang="de-AT" dirty="0"/>
              <a:t>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91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AT" dirty="0" err="1"/>
              <a:t>Vsebina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683568" y="2420888"/>
            <a:ext cx="7992888" cy="1512168"/>
          </a:xfrm>
        </p:spPr>
        <p:txBody>
          <a:bodyPr/>
          <a:lstStyle/>
          <a:p>
            <a:pPr lvl="0" algn="l"/>
            <a:r>
              <a:rPr lang="en-GB" sz="1600" dirty="0" err="1"/>
              <a:t>Predstavitev</a:t>
            </a:r>
            <a:r>
              <a:rPr lang="en-GB" sz="1600" dirty="0"/>
              <a:t> </a:t>
            </a:r>
          </a:p>
          <a:p>
            <a:pPr lvl="0" algn="l"/>
            <a:endParaRPr lang="en-GB" sz="1000" dirty="0"/>
          </a:p>
          <a:p>
            <a:pPr lvl="0" algn="l"/>
            <a:r>
              <a:rPr lang="en-GB" sz="1600" dirty="0" err="1"/>
              <a:t>Kaj</a:t>
            </a:r>
            <a:r>
              <a:rPr lang="en-GB" sz="1600" dirty="0"/>
              <a:t> je INTERREG? – </a:t>
            </a:r>
            <a:r>
              <a:rPr lang="en-GB" sz="1600" dirty="0" err="1"/>
              <a:t>predstavitev</a:t>
            </a:r>
            <a:r>
              <a:rPr lang="en-GB" sz="1600" dirty="0"/>
              <a:t> </a:t>
            </a:r>
            <a:r>
              <a:rPr lang="en-GB" sz="1600" dirty="0" err="1"/>
              <a:t>različnih</a:t>
            </a:r>
            <a:r>
              <a:rPr lang="en-GB" sz="1600" dirty="0"/>
              <a:t> INTERREG </a:t>
            </a:r>
            <a:r>
              <a:rPr lang="en-GB" sz="1600" dirty="0" err="1"/>
              <a:t>programov</a:t>
            </a:r>
            <a:endParaRPr lang="en-GB" sz="1600" dirty="0"/>
          </a:p>
          <a:p>
            <a:pPr lvl="0" algn="l"/>
            <a:endParaRPr lang="de-AT" sz="1000" dirty="0"/>
          </a:p>
          <a:p>
            <a:pPr lvl="0" algn="l"/>
            <a:r>
              <a:rPr lang="de-AT" sz="1600" dirty="0" err="1"/>
              <a:t>Zakaj</a:t>
            </a:r>
            <a:r>
              <a:rPr lang="de-AT" sz="1600" dirty="0"/>
              <a:t> INTERREG? – </a:t>
            </a:r>
            <a:r>
              <a:rPr lang="de-AT" sz="1600" dirty="0" err="1"/>
              <a:t>kratek</a:t>
            </a:r>
            <a:r>
              <a:rPr lang="de-AT" sz="1600" dirty="0"/>
              <a:t> „</a:t>
            </a:r>
            <a:r>
              <a:rPr lang="de-AT" sz="1600" dirty="0" err="1"/>
              <a:t>zgodovinski</a:t>
            </a:r>
            <a:r>
              <a:rPr lang="de-AT" sz="1600" dirty="0"/>
              <a:t>“ </a:t>
            </a:r>
            <a:r>
              <a:rPr lang="de-AT" sz="1600" dirty="0" err="1"/>
              <a:t>pregled</a:t>
            </a:r>
            <a:r>
              <a:rPr lang="de-AT" sz="1600" dirty="0"/>
              <a:t>, </a:t>
            </a:r>
            <a:r>
              <a:rPr lang="de-AT" sz="1600" dirty="0" err="1"/>
              <a:t>namen</a:t>
            </a:r>
            <a:r>
              <a:rPr lang="de-AT" sz="1600" dirty="0"/>
              <a:t> </a:t>
            </a:r>
            <a:r>
              <a:rPr lang="de-AT" sz="1600" dirty="0" err="1"/>
              <a:t>programov</a:t>
            </a:r>
            <a:r>
              <a:rPr lang="de-AT" sz="1600" dirty="0"/>
              <a:t> </a:t>
            </a:r>
            <a:r>
              <a:rPr lang="de-AT" sz="1600" dirty="0" err="1"/>
              <a:t>ter</a:t>
            </a:r>
            <a:r>
              <a:rPr lang="de-AT" sz="1600" dirty="0"/>
              <a:t> </a:t>
            </a:r>
            <a:r>
              <a:rPr lang="de-AT" sz="1600" dirty="0" err="1"/>
              <a:t>njihova</a:t>
            </a:r>
            <a:r>
              <a:rPr lang="de-AT" sz="1600" dirty="0"/>
              <a:t> </a:t>
            </a:r>
            <a:r>
              <a:rPr lang="de-AT" sz="1600" dirty="0" err="1"/>
              <a:t>dosedanja</a:t>
            </a:r>
            <a:r>
              <a:rPr lang="de-AT" sz="1600" dirty="0"/>
              <a:t> </a:t>
            </a:r>
            <a:r>
              <a:rPr lang="de-AT" sz="1600" dirty="0" err="1"/>
              <a:t>korist</a:t>
            </a:r>
            <a:r>
              <a:rPr lang="de-AT" sz="1600" dirty="0"/>
              <a:t>, </a:t>
            </a:r>
            <a:r>
              <a:rPr lang="de-AT" sz="1600" dirty="0" err="1"/>
              <a:t>prednosti</a:t>
            </a:r>
            <a:r>
              <a:rPr lang="de-AT" sz="1600" dirty="0"/>
              <a:t> in </a:t>
            </a:r>
            <a:r>
              <a:rPr lang="de-AT" sz="1600" dirty="0" err="1"/>
              <a:t>slabosti</a:t>
            </a:r>
            <a:r>
              <a:rPr lang="de-AT" sz="1600" dirty="0"/>
              <a:t> </a:t>
            </a:r>
            <a:r>
              <a:rPr lang="de-AT" sz="1600" dirty="0" err="1"/>
              <a:t>programov</a:t>
            </a:r>
            <a:endParaRPr lang="de-AT" sz="1600" dirty="0"/>
          </a:p>
          <a:p>
            <a:pPr lvl="0" algn="l"/>
            <a:endParaRPr lang="de-AT" sz="1000" dirty="0"/>
          </a:p>
          <a:p>
            <a:pPr lvl="0" algn="l"/>
            <a:r>
              <a:rPr lang="de-AT" sz="1600" dirty="0" err="1"/>
              <a:t>Kako</a:t>
            </a:r>
            <a:r>
              <a:rPr lang="de-AT" sz="1600" dirty="0"/>
              <a:t> </a:t>
            </a:r>
            <a:r>
              <a:rPr lang="de-AT" sz="1600" dirty="0" err="1"/>
              <a:t>pripraviti</a:t>
            </a:r>
            <a:r>
              <a:rPr lang="de-AT" sz="1600" dirty="0"/>
              <a:t> INTERREG </a:t>
            </a:r>
            <a:r>
              <a:rPr lang="de-AT" sz="1600" dirty="0" err="1"/>
              <a:t>projekt</a:t>
            </a:r>
            <a:r>
              <a:rPr lang="de-AT" sz="1600" dirty="0"/>
              <a:t>? </a:t>
            </a:r>
            <a:r>
              <a:rPr lang="de-AT" sz="1600" dirty="0" err="1"/>
              <a:t>Okvirni</a:t>
            </a:r>
            <a:r>
              <a:rPr lang="de-AT" sz="1600" dirty="0"/>
              <a:t> </a:t>
            </a:r>
            <a:r>
              <a:rPr lang="de-AT" sz="1600" dirty="0" err="1"/>
              <a:t>pogoji</a:t>
            </a:r>
            <a:r>
              <a:rPr lang="de-AT" sz="1600" dirty="0"/>
              <a:t> </a:t>
            </a:r>
            <a:r>
              <a:rPr lang="de-AT" sz="1600" dirty="0" err="1"/>
              <a:t>programov</a:t>
            </a:r>
            <a:r>
              <a:rPr lang="de-AT" sz="1600" dirty="0"/>
              <a:t>, </a:t>
            </a:r>
            <a:r>
              <a:rPr lang="de-AT" sz="1600" dirty="0" err="1"/>
              <a:t>pri</a:t>
            </a:r>
            <a:r>
              <a:rPr lang="en-GB" sz="1600" dirty="0"/>
              <a:t>č</a:t>
            </a:r>
            <a:r>
              <a:rPr lang="de-AT" sz="1600" dirty="0" err="1"/>
              <a:t>akovanja</a:t>
            </a:r>
            <a:r>
              <a:rPr lang="de-AT" sz="1600" dirty="0"/>
              <a:t> </a:t>
            </a:r>
            <a:r>
              <a:rPr lang="de-AT" sz="1600" dirty="0" err="1"/>
              <a:t>partnerjev</a:t>
            </a:r>
            <a:r>
              <a:rPr lang="de-AT" sz="1600" dirty="0"/>
              <a:t> v </a:t>
            </a:r>
            <a:r>
              <a:rPr lang="de-AT" sz="1600" dirty="0" err="1"/>
              <a:t>programu</a:t>
            </a:r>
            <a:r>
              <a:rPr lang="de-AT" sz="1600" dirty="0"/>
              <a:t>, </a:t>
            </a:r>
            <a:r>
              <a:rPr lang="de-AT" sz="1600" dirty="0" err="1"/>
              <a:t>nekaj</a:t>
            </a:r>
            <a:r>
              <a:rPr lang="de-AT" sz="1600" dirty="0"/>
              <a:t> </a:t>
            </a:r>
            <a:r>
              <a:rPr lang="de-AT" sz="1600" dirty="0" err="1"/>
              <a:t>prakti</a:t>
            </a:r>
            <a:r>
              <a:rPr lang="en-GB" sz="1600" dirty="0"/>
              <a:t>č</a:t>
            </a:r>
            <a:r>
              <a:rPr lang="de-AT" sz="1600" dirty="0" err="1"/>
              <a:t>nih</a:t>
            </a:r>
            <a:r>
              <a:rPr lang="de-AT" sz="1600" dirty="0"/>
              <a:t> </a:t>
            </a:r>
            <a:r>
              <a:rPr lang="de-AT" sz="1600" dirty="0" err="1"/>
              <a:t>napotkov</a:t>
            </a:r>
            <a:r>
              <a:rPr lang="de-AT" sz="1600" dirty="0"/>
              <a:t>, </a:t>
            </a:r>
            <a:r>
              <a:rPr lang="de-AT" sz="1600" dirty="0" err="1"/>
              <a:t>faktorji</a:t>
            </a:r>
            <a:r>
              <a:rPr lang="de-AT" sz="1600" dirty="0"/>
              <a:t>, </a:t>
            </a:r>
            <a:r>
              <a:rPr lang="de-AT" sz="1600" dirty="0" err="1"/>
              <a:t>ki</a:t>
            </a:r>
            <a:r>
              <a:rPr lang="de-AT" sz="1600" dirty="0"/>
              <a:t> </a:t>
            </a:r>
            <a:r>
              <a:rPr lang="de-AT" sz="1600" dirty="0" err="1"/>
              <a:t>vplivajo</a:t>
            </a:r>
            <a:r>
              <a:rPr lang="de-AT" sz="1600" dirty="0"/>
              <a:t> na </a:t>
            </a:r>
            <a:r>
              <a:rPr lang="de-AT" sz="1600" dirty="0" err="1"/>
              <a:t>izbor</a:t>
            </a:r>
            <a:r>
              <a:rPr lang="de-AT" sz="1600" dirty="0"/>
              <a:t> </a:t>
            </a:r>
            <a:r>
              <a:rPr lang="de-AT" sz="1600" dirty="0" err="1"/>
              <a:t>vsebin</a:t>
            </a:r>
            <a:r>
              <a:rPr lang="de-AT" sz="1600" dirty="0"/>
              <a:t> (</a:t>
            </a:r>
            <a:r>
              <a:rPr lang="de-AT" sz="1600" dirty="0" err="1"/>
              <a:t>tem</a:t>
            </a:r>
            <a:r>
              <a:rPr lang="de-AT" sz="1600" dirty="0"/>
              <a:t>) </a:t>
            </a:r>
            <a:r>
              <a:rPr lang="de-AT" sz="1600" dirty="0" err="1"/>
              <a:t>programa</a:t>
            </a:r>
            <a:r>
              <a:rPr lang="de-AT" sz="1600" dirty="0"/>
              <a:t>, </a:t>
            </a:r>
            <a:r>
              <a:rPr lang="de-AT" sz="1600" dirty="0" err="1"/>
              <a:t>najpogostejše</a:t>
            </a:r>
            <a:r>
              <a:rPr lang="de-AT" sz="1600" dirty="0"/>
              <a:t> </a:t>
            </a:r>
            <a:r>
              <a:rPr lang="de-AT" sz="1600" dirty="0" err="1"/>
              <a:t>napake</a:t>
            </a:r>
            <a:r>
              <a:rPr lang="de-AT" sz="1600" dirty="0"/>
              <a:t> </a:t>
            </a:r>
            <a:r>
              <a:rPr lang="de-AT" sz="1600" dirty="0" err="1"/>
              <a:t>pri</a:t>
            </a:r>
            <a:r>
              <a:rPr lang="de-AT" sz="1600" dirty="0"/>
              <a:t> </a:t>
            </a:r>
            <a:r>
              <a:rPr lang="de-AT" sz="1600" dirty="0" err="1"/>
              <a:t>pripravi</a:t>
            </a:r>
            <a:r>
              <a:rPr lang="de-AT" sz="1600" dirty="0"/>
              <a:t> </a:t>
            </a:r>
            <a:r>
              <a:rPr lang="de-AT" sz="1600" dirty="0" err="1"/>
              <a:t>projektov</a:t>
            </a:r>
            <a:endParaRPr lang="de-AT" sz="1600" dirty="0"/>
          </a:p>
          <a:p>
            <a:pPr lvl="0" algn="l"/>
            <a:endParaRPr lang="de-AT" sz="1000" dirty="0"/>
          </a:p>
          <a:p>
            <a:pPr algn="l"/>
            <a:r>
              <a:rPr lang="de-AT" sz="1600" dirty="0" err="1"/>
              <a:t>Razprava</a:t>
            </a:r>
            <a:r>
              <a:rPr lang="de-AT" sz="1600" dirty="0"/>
              <a:t>, </a:t>
            </a:r>
            <a:r>
              <a:rPr lang="de-AT" sz="1600" dirty="0" err="1"/>
              <a:t>vprašanja</a:t>
            </a:r>
            <a:r>
              <a:rPr lang="de-AT" sz="1600" dirty="0"/>
              <a:t> in </a:t>
            </a:r>
            <a:r>
              <a:rPr lang="de-AT" sz="1600" dirty="0" err="1"/>
              <a:t>odgovori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40744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0" dirty="0" err="1"/>
              <a:t>Kako</a:t>
            </a:r>
            <a:r>
              <a:rPr lang="de-AT" sz="3200" b="0" dirty="0"/>
              <a:t> </a:t>
            </a:r>
            <a:r>
              <a:rPr lang="de-AT" sz="3200" b="0" dirty="0" err="1"/>
              <a:t>pripraviti</a:t>
            </a:r>
            <a:r>
              <a:rPr lang="de-AT" sz="3200" b="0" dirty="0"/>
              <a:t> INTERREG </a:t>
            </a:r>
            <a:r>
              <a:rPr lang="de-AT" sz="3200" b="0" dirty="0" err="1"/>
              <a:t>projekt</a:t>
            </a:r>
            <a:r>
              <a:rPr lang="de-AT" sz="3200" b="0" dirty="0"/>
              <a:t>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400" dirty="0" err="1"/>
              <a:t>Splošni</a:t>
            </a:r>
            <a:r>
              <a:rPr lang="de-AT" sz="2400" dirty="0"/>
              <a:t> </a:t>
            </a:r>
            <a:r>
              <a:rPr lang="de-AT" sz="2400" dirty="0" err="1"/>
              <a:t>pogoji</a:t>
            </a:r>
            <a:r>
              <a:rPr lang="de-AT" sz="2400" dirty="0"/>
              <a:t>:</a:t>
            </a:r>
          </a:p>
          <a:p>
            <a:pPr marL="0" indent="0">
              <a:buNone/>
            </a:pPr>
            <a:endParaRPr lang="de-AT" sz="2400" dirty="0"/>
          </a:p>
          <a:p>
            <a:r>
              <a:rPr lang="de-AT" sz="2400" dirty="0" err="1"/>
              <a:t>projektno</a:t>
            </a:r>
            <a:r>
              <a:rPr lang="de-AT" sz="2400" dirty="0"/>
              <a:t> </a:t>
            </a:r>
            <a:r>
              <a:rPr lang="de-AT" sz="2400" dirty="0" err="1"/>
              <a:t>partnerstvo</a:t>
            </a:r>
            <a:r>
              <a:rPr lang="de-AT" sz="2400" dirty="0"/>
              <a:t>,</a:t>
            </a:r>
          </a:p>
          <a:p>
            <a:r>
              <a:rPr lang="de-AT" sz="2400" dirty="0" err="1"/>
              <a:t>programske</a:t>
            </a:r>
            <a:r>
              <a:rPr lang="de-AT" sz="2400" dirty="0"/>
              <a:t> </a:t>
            </a:r>
            <a:r>
              <a:rPr lang="de-AT" sz="2400" dirty="0" err="1"/>
              <a:t>vsebine</a:t>
            </a:r>
            <a:r>
              <a:rPr lang="de-AT" sz="2400" dirty="0"/>
              <a:t>,</a:t>
            </a:r>
          </a:p>
          <a:p>
            <a:r>
              <a:rPr lang="de-AT" sz="2400" dirty="0" err="1"/>
              <a:t>programsko</a:t>
            </a:r>
            <a:r>
              <a:rPr lang="de-AT" sz="2400" dirty="0"/>
              <a:t> </a:t>
            </a:r>
            <a:r>
              <a:rPr lang="de-AT" sz="2400" dirty="0" err="1"/>
              <a:t>območje</a:t>
            </a:r>
            <a:r>
              <a:rPr lang="de-AT" sz="2400" dirty="0"/>
              <a:t>,</a:t>
            </a:r>
          </a:p>
          <a:p>
            <a:r>
              <a:rPr lang="de-AT" sz="2400" dirty="0" err="1"/>
              <a:t>dodana</a:t>
            </a:r>
            <a:r>
              <a:rPr lang="de-AT" sz="2400" dirty="0"/>
              <a:t> </a:t>
            </a:r>
            <a:r>
              <a:rPr lang="de-AT" sz="2400" dirty="0" err="1"/>
              <a:t>vrednost</a:t>
            </a:r>
            <a:r>
              <a:rPr lang="de-AT" sz="2400" dirty="0"/>
              <a:t>,</a:t>
            </a:r>
          </a:p>
          <a:p>
            <a:r>
              <a:rPr lang="de-AT" sz="2400" dirty="0" err="1"/>
              <a:t>kooperacijski</a:t>
            </a:r>
            <a:r>
              <a:rPr lang="de-AT" sz="2400" dirty="0"/>
              <a:t> </a:t>
            </a:r>
            <a:r>
              <a:rPr lang="de-AT" sz="2400" dirty="0" err="1"/>
              <a:t>kriteriji</a:t>
            </a:r>
            <a:r>
              <a:rPr lang="de-AT" sz="2400" dirty="0"/>
              <a:t>: </a:t>
            </a:r>
            <a:r>
              <a:rPr lang="de-AT" sz="2400" dirty="0" err="1"/>
              <a:t>skupni</a:t>
            </a:r>
            <a:r>
              <a:rPr lang="de-AT" sz="2400" dirty="0"/>
              <a:t> </a:t>
            </a:r>
            <a:r>
              <a:rPr lang="de-AT" sz="2400" dirty="0" err="1"/>
              <a:t>razvoj</a:t>
            </a:r>
            <a:r>
              <a:rPr lang="de-AT" sz="2400" dirty="0"/>
              <a:t>, </a:t>
            </a:r>
            <a:r>
              <a:rPr lang="de-AT" sz="2400" dirty="0" err="1"/>
              <a:t>skupno</a:t>
            </a:r>
            <a:r>
              <a:rPr lang="de-AT" sz="2400" dirty="0"/>
              <a:t> </a:t>
            </a:r>
            <a:r>
              <a:rPr lang="de-AT" sz="2400" dirty="0" err="1"/>
              <a:t>izvajanje</a:t>
            </a:r>
            <a:r>
              <a:rPr lang="de-AT" sz="2400" dirty="0"/>
              <a:t>, </a:t>
            </a:r>
            <a:r>
              <a:rPr lang="de-AT" sz="2400" dirty="0" err="1"/>
              <a:t>skupno</a:t>
            </a:r>
            <a:r>
              <a:rPr lang="de-AT" sz="2400" dirty="0"/>
              <a:t> </a:t>
            </a:r>
            <a:r>
              <a:rPr lang="de-AT" sz="2400" dirty="0" err="1"/>
              <a:t>financiranje</a:t>
            </a:r>
            <a:r>
              <a:rPr lang="de-AT" sz="2400" dirty="0"/>
              <a:t>, </a:t>
            </a:r>
            <a:r>
              <a:rPr lang="de-AT" sz="2400" dirty="0" err="1"/>
              <a:t>skupno</a:t>
            </a:r>
            <a:r>
              <a:rPr lang="de-AT" sz="2400" dirty="0"/>
              <a:t> </a:t>
            </a:r>
            <a:r>
              <a:rPr lang="de-AT" sz="2400" dirty="0" err="1"/>
              <a:t>osebje</a:t>
            </a:r>
            <a:r>
              <a:rPr lang="de-AT" sz="2400" dirty="0"/>
              <a:t>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49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1067" y="2108536"/>
            <a:ext cx="7500566" cy="3080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AT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imajo</a:t>
            </a:r>
            <a:r>
              <a:rPr lang="de-AT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AT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strateški</a:t>
            </a:r>
            <a:r>
              <a:rPr lang="de-AT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AT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pomen</a:t>
            </a:r>
            <a:r>
              <a:rPr lang="de-AT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AT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za</a:t>
            </a:r>
            <a:r>
              <a:rPr lang="de-AT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AT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programsko</a:t>
            </a:r>
            <a:r>
              <a:rPr lang="de-AT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AT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regijo</a:t>
            </a:r>
            <a:r>
              <a:rPr lang="de-AT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in </a:t>
            </a:r>
            <a:r>
              <a:rPr lang="de-AT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zadevno</a:t>
            </a:r>
            <a:r>
              <a:rPr lang="de-AT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AT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regijo</a:t>
            </a:r>
            <a:r>
              <a:rPr lang="de-AT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,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de-AT" sz="1540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r>
              <a:rPr lang="de-AT" sz="154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pomagajo</a:t>
            </a:r>
            <a:r>
              <a:rPr lang="de-AT" sz="154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de-AT" sz="154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zmanjšati</a:t>
            </a:r>
            <a:r>
              <a:rPr lang="de-AT" sz="154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de-AT" sz="154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ovire</a:t>
            </a:r>
            <a:r>
              <a:rPr lang="de-AT" sz="154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de-AT" sz="154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za</a:t>
            </a:r>
            <a:r>
              <a:rPr lang="de-AT" sz="154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de-AT" sz="154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čezmejno</a:t>
            </a:r>
            <a:r>
              <a:rPr lang="de-AT" sz="154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de-AT" sz="1540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sodelovanje</a:t>
            </a:r>
            <a:r>
              <a:rPr lang="de-AT" sz="1540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,</a:t>
            </a:r>
          </a:p>
          <a:p>
            <a:endParaRPr lang="de-AT" sz="1540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r>
              <a:rPr lang="de-AT" sz="154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so </a:t>
            </a:r>
            <a:r>
              <a:rPr lang="de-AT" sz="1540" b="1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sodelovalne</a:t>
            </a:r>
            <a:r>
              <a:rPr lang="de-AT" sz="154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de-AT" sz="1540" b="1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narave</a:t>
            </a:r>
            <a:r>
              <a:rPr lang="de-AT" sz="154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: </a:t>
            </a:r>
            <a:r>
              <a:rPr lang="de-AT" sz="1540" b="1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izpolnjujejo</a:t>
            </a:r>
            <a:r>
              <a:rPr lang="de-AT" sz="154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4 </a:t>
            </a:r>
            <a:r>
              <a:rPr lang="de-AT" sz="1540" b="1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merila</a:t>
            </a:r>
            <a:r>
              <a:rPr lang="de-AT" sz="154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de-AT" sz="1540" b="1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sodelovanja</a:t>
            </a:r>
            <a:r>
              <a:rPr lang="de-AT" sz="154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na </a:t>
            </a:r>
            <a:r>
              <a:rPr lang="de-AT" sz="1540" b="1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najboljši</a:t>
            </a:r>
            <a:r>
              <a:rPr lang="de-AT" sz="154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de-AT" sz="1540" b="1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možni</a:t>
            </a:r>
            <a:r>
              <a:rPr lang="de-AT" sz="154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 </a:t>
            </a:r>
            <a:r>
              <a:rPr lang="de-AT" sz="1540" b="1" dirty="0" err="1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način</a:t>
            </a:r>
            <a:r>
              <a:rPr lang="de-AT" sz="1540" b="1" dirty="0">
                <a:latin typeface="Open Sans 1 Bold" panose="020B0604020202020204" charset="0"/>
                <a:ea typeface="Open Sans 1 Bold" panose="020B0604020202020204" charset="0"/>
                <a:cs typeface="Open Sans 1 Bold" panose="020B0604020202020204" charset="0"/>
              </a:rPr>
              <a:t>,</a:t>
            </a:r>
          </a:p>
          <a:p>
            <a:endParaRPr lang="de-AT" sz="1540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omogočajo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razvoj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strateških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in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trajnih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partnerstev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,</a:t>
            </a:r>
          </a:p>
          <a:p>
            <a:endParaRPr lang="de-AT" sz="1540" strike="sngStrike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razvijajo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in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zagotavljajo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strukture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za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dolgoročno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sodelovanje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,</a:t>
            </a:r>
          </a:p>
          <a:p>
            <a:endParaRPr lang="de-AT" sz="1540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široko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vključujejo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ciljno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(-e)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skupino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(-e) in so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zato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zelo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odmevni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v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javnosti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,</a:t>
            </a:r>
          </a:p>
          <a:p>
            <a:endParaRPr lang="de-DE" sz="1540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skupaj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defnirajo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odprta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vprašanja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in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udejanjajo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inovativne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54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rešitve</a:t>
            </a:r>
            <a:r>
              <a:rPr lang="de-DE" sz="154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. </a:t>
            </a:r>
          </a:p>
        </p:txBody>
      </p:sp>
      <p:sp>
        <p:nvSpPr>
          <p:cNvPr id="5" name="Freeform 5"/>
          <p:cNvSpPr/>
          <p:nvPr/>
        </p:nvSpPr>
        <p:spPr>
          <a:xfrm>
            <a:off x="635985" y="2087390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9"/>
                </a:lnTo>
                <a:lnTo>
                  <a:pt x="0" y="6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TextBox 6"/>
          <p:cNvSpPr txBox="1"/>
          <p:nvPr/>
        </p:nvSpPr>
        <p:spPr>
          <a:xfrm>
            <a:off x="635985" y="1586864"/>
            <a:ext cx="7098316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0"/>
              </a:lnSpc>
            </a:pPr>
            <a:r>
              <a:rPr lang="en-US" sz="2500" dirty="0" err="1">
                <a:solidFill>
                  <a:srgbClr val="9ACA3C"/>
                </a:solidFill>
                <a:latin typeface="Open Sans 1 Bold"/>
              </a:rPr>
              <a:t>Programi</a:t>
            </a:r>
            <a:r>
              <a:rPr lang="en-US" sz="2500" dirty="0">
                <a:solidFill>
                  <a:srgbClr val="9ACA3C"/>
                </a:solidFill>
                <a:latin typeface="Open Sans 1 Bold"/>
              </a:rPr>
              <a:t> so v </a:t>
            </a:r>
            <a:r>
              <a:rPr lang="en-US" sz="2500" dirty="0" err="1">
                <a:solidFill>
                  <a:srgbClr val="9ACA3C"/>
                </a:solidFill>
                <a:latin typeface="Open Sans 1 Bold"/>
              </a:rPr>
              <a:t>podporo</a:t>
            </a:r>
            <a:r>
              <a:rPr lang="en-US" sz="2500" dirty="0">
                <a:solidFill>
                  <a:srgbClr val="9ACA3C"/>
                </a:solidFill>
                <a:latin typeface="Open Sans 1 Bold"/>
              </a:rPr>
              <a:t> </a:t>
            </a:r>
            <a:r>
              <a:rPr lang="en-US" sz="2500" dirty="0" err="1">
                <a:solidFill>
                  <a:srgbClr val="9ACA3C"/>
                </a:solidFill>
                <a:latin typeface="Open Sans 1 Bold"/>
              </a:rPr>
              <a:t>projektom</a:t>
            </a:r>
            <a:r>
              <a:rPr lang="en-US" sz="2500" dirty="0">
                <a:solidFill>
                  <a:srgbClr val="9ACA3C"/>
                </a:solidFill>
                <a:latin typeface="Open Sans 1 Bold"/>
              </a:rPr>
              <a:t>, ki</a:t>
            </a:r>
          </a:p>
        </p:txBody>
      </p:sp>
      <p:sp>
        <p:nvSpPr>
          <p:cNvPr id="18" name="Freeform 18"/>
          <p:cNvSpPr/>
          <p:nvPr/>
        </p:nvSpPr>
        <p:spPr>
          <a:xfrm>
            <a:off x="635985" y="2537898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8"/>
                </a:lnTo>
                <a:lnTo>
                  <a:pt x="0" y="609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9" name="Freeform 19"/>
          <p:cNvSpPr/>
          <p:nvPr/>
        </p:nvSpPr>
        <p:spPr>
          <a:xfrm>
            <a:off x="635985" y="3044830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9"/>
                </a:lnTo>
                <a:lnTo>
                  <a:pt x="0" y="6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0" name="Freeform 20"/>
          <p:cNvSpPr/>
          <p:nvPr/>
        </p:nvSpPr>
        <p:spPr>
          <a:xfrm>
            <a:off x="623651" y="3546744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9"/>
                </a:lnTo>
                <a:lnTo>
                  <a:pt x="0" y="6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1" name="Freeform 20"/>
          <p:cNvSpPr/>
          <p:nvPr/>
        </p:nvSpPr>
        <p:spPr>
          <a:xfrm>
            <a:off x="635985" y="3958236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9"/>
                </a:lnTo>
                <a:lnTo>
                  <a:pt x="0" y="6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2" name="Freeform 20"/>
          <p:cNvSpPr/>
          <p:nvPr/>
        </p:nvSpPr>
        <p:spPr>
          <a:xfrm>
            <a:off x="635985" y="4409642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9"/>
                </a:lnTo>
                <a:lnTo>
                  <a:pt x="0" y="6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3" name="Freeform 20"/>
          <p:cNvSpPr/>
          <p:nvPr/>
        </p:nvSpPr>
        <p:spPr>
          <a:xfrm>
            <a:off x="613789" y="4911556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9"/>
                </a:lnTo>
                <a:lnTo>
                  <a:pt x="0" y="6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3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6940" y="2417655"/>
            <a:ext cx="750056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poudarkom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na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prenosu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znanja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in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izkušenj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ter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direktnem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povezovanju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prebivalk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in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prebivalcev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obmejne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regije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,</a:t>
            </a:r>
            <a:endParaRPr lang="de-DE" sz="1600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pPr lvl="0"/>
            <a:endParaRPr lang="de-AT" sz="1600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pPr lvl="0"/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od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katerih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imajo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koristi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posamezni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projektni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partnerji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,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prispevek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k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regionalnemu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razvoju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čezmejne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programske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regije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pa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lahko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ostane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nejasen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,</a:t>
            </a:r>
          </a:p>
          <a:p>
            <a:pPr lvl="0"/>
            <a:endParaRPr lang="de-DE" sz="1600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pPr lvl="0"/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pri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katerih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sodelovanje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ne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prispeva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k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strukturnim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izboljšavam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,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ampak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rezultati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projekta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služijo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sektorskim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,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lokalnim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ali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regionalnim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interesom</a:t>
            </a:r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,</a:t>
            </a:r>
          </a:p>
          <a:p>
            <a:pPr lvl="0"/>
            <a:endParaRPr lang="de-DE" sz="1600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pPr lvl="0"/>
            <a:r>
              <a:rPr lang="de-DE" sz="1600" dirty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čim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boljšo</a:t>
            </a:r>
            <a:r>
              <a:rPr lang="de-DE" sz="1600" dirty="0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de-DE" sz="1600" dirty="0" err="1" smtClean="0"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vidljivostjo</a:t>
            </a:r>
            <a:endParaRPr lang="de-AT" sz="1600" dirty="0"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13959" y="2426510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9"/>
                </a:lnTo>
                <a:lnTo>
                  <a:pt x="0" y="6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6" name="TextBox 6"/>
          <p:cNvSpPr txBox="1"/>
          <p:nvPr/>
        </p:nvSpPr>
        <p:spPr>
          <a:xfrm>
            <a:off x="635985" y="1809009"/>
            <a:ext cx="7098316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50"/>
              </a:lnSpc>
            </a:pPr>
            <a:r>
              <a:rPr lang="en-US" sz="2500" dirty="0">
                <a:solidFill>
                  <a:srgbClr val="9ACA3C"/>
                </a:solidFill>
                <a:latin typeface="Open Sans 1 Bold"/>
              </a:rPr>
              <a:t>PODPIRAMO MAJHNE PROJEKTE…</a:t>
            </a:r>
          </a:p>
        </p:txBody>
      </p:sp>
      <p:sp>
        <p:nvSpPr>
          <p:cNvPr id="18" name="Freeform 18"/>
          <p:cNvSpPr/>
          <p:nvPr/>
        </p:nvSpPr>
        <p:spPr>
          <a:xfrm>
            <a:off x="613959" y="3148360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8"/>
                </a:lnTo>
                <a:lnTo>
                  <a:pt x="0" y="609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19" name="Freeform 19"/>
          <p:cNvSpPr/>
          <p:nvPr/>
        </p:nvSpPr>
        <p:spPr>
          <a:xfrm>
            <a:off x="619656" y="4089234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9"/>
                </a:lnTo>
                <a:lnTo>
                  <a:pt x="0" y="6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  <p:sp>
        <p:nvSpPr>
          <p:cNvPr id="20" name="Freeform 20"/>
          <p:cNvSpPr/>
          <p:nvPr/>
        </p:nvSpPr>
        <p:spPr>
          <a:xfrm>
            <a:off x="613177" y="4632293"/>
            <a:ext cx="592183" cy="304975"/>
          </a:xfrm>
          <a:custGeom>
            <a:avLst/>
            <a:gdLst/>
            <a:ahLst/>
            <a:cxnLst/>
            <a:rect l="l" t="t" r="r" b="b"/>
            <a:pathLst>
              <a:path w="1184366" h="609949">
                <a:moveTo>
                  <a:pt x="0" y="0"/>
                </a:moveTo>
                <a:lnTo>
                  <a:pt x="1184366" y="0"/>
                </a:lnTo>
                <a:lnTo>
                  <a:pt x="1184366" y="609949"/>
                </a:lnTo>
                <a:lnTo>
                  <a:pt x="0" y="609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79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328" y="286767"/>
            <a:ext cx="6203032" cy="1143000"/>
          </a:xfrm>
        </p:spPr>
        <p:txBody>
          <a:bodyPr/>
          <a:lstStyle/>
          <a:p>
            <a:r>
              <a:rPr lang="de-AT" sz="3200" b="0" dirty="0" err="1"/>
              <a:t>Nekaj</a:t>
            </a:r>
            <a:r>
              <a:rPr lang="de-AT" sz="3200" b="0" dirty="0"/>
              <a:t> </a:t>
            </a:r>
            <a:r>
              <a:rPr lang="de-AT" sz="3200" b="0" dirty="0" err="1"/>
              <a:t>praktičnih</a:t>
            </a:r>
            <a:r>
              <a:rPr lang="de-AT" sz="3200" b="0" dirty="0"/>
              <a:t> </a:t>
            </a:r>
            <a:r>
              <a:rPr lang="de-AT" sz="3200" b="0" dirty="0" err="1"/>
              <a:t>napotkov</a:t>
            </a:r>
            <a:endParaRPr lang="de-AT" sz="3200" b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de-AT" sz="2000" dirty="0"/>
          </a:p>
        </p:txBody>
      </p:sp>
      <p:sp>
        <p:nvSpPr>
          <p:cNvPr id="5" name="Odebeljen lok 6"/>
          <p:cNvSpPr/>
          <p:nvPr/>
        </p:nvSpPr>
        <p:spPr>
          <a:xfrm>
            <a:off x="2752582" y="7139181"/>
            <a:ext cx="4435475" cy="561340"/>
          </a:xfrm>
          <a:prstGeom prst="blockArc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24137" y="28669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8675" algn="l"/>
                <a:tab pos="5278438" algn="r"/>
              </a:tabLst>
            </a:pPr>
            <a:r>
              <a:rPr kumimoji="0" lang="de-AT" altLang="de-DE" sz="900" b="0" i="1" u="none" strike="noStrike" cap="none" normalizeH="0" baseline="0" smtClean="0">
                <a:ln>
                  <a:noFill/>
                </a:ln>
                <a:solidFill>
                  <a:srgbClr val="29273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224137" y="28669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224137" y="28669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3" name="Odebeljen lok 6"/>
          <p:cNvSpPr/>
          <p:nvPr/>
        </p:nvSpPr>
        <p:spPr>
          <a:xfrm>
            <a:off x="2067099" y="2571035"/>
            <a:ext cx="4435475" cy="561340"/>
          </a:xfrm>
          <a:prstGeom prst="blockArc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12" name="Ravne na Koroškem 2"/>
          <p:cNvSpPr txBox="1">
            <a:spLocks noChangeArrowheads="1"/>
          </p:cNvSpPr>
          <p:nvPr/>
        </p:nvSpPr>
        <p:spPr bwMode="auto">
          <a:xfrm>
            <a:off x="3479844" y="2226778"/>
            <a:ext cx="1596212" cy="374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endParaRPr kumimoji="0" lang="sl-SI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221144" y="4548210"/>
            <a:ext cx="2590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Razvoj skupnega projekta</a:t>
            </a:r>
            <a:endParaRPr kumimoji="0" lang="sl-SI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Desna puščica 8"/>
          <p:cNvSpPr/>
          <p:nvPr/>
        </p:nvSpPr>
        <p:spPr>
          <a:xfrm>
            <a:off x="2308542" y="4420881"/>
            <a:ext cx="4117975" cy="186690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pic>
        <p:nvPicPr>
          <p:cNvPr id="2061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7" y="2818114"/>
            <a:ext cx="6121401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68675" algn="l"/>
                <a:tab pos="52784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68675" algn="l"/>
                <a:tab pos="5278438" algn="r"/>
              </a:tabLst>
            </a:pPr>
            <a:r>
              <a:rPr kumimoji="0" lang="de-AT" altLang="de-DE" sz="900" b="0" i="1" u="none" strike="noStrike" cap="none" normalizeH="0" baseline="0" smtClean="0">
                <a:ln>
                  <a:noFill/>
                </a:ln>
                <a:solidFill>
                  <a:srgbClr val="29273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AT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0" dirty="0" err="1"/>
              <a:t>Nekaj</a:t>
            </a:r>
            <a:r>
              <a:rPr lang="de-AT" sz="3200" b="0" dirty="0"/>
              <a:t> </a:t>
            </a:r>
            <a:r>
              <a:rPr lang="de-AT" sz="3200" b="0" dirty="0" err="1"/>
              <a:t>praktičnih</a:t>
            </a:r>
            <a:r>
              <a:rPr lang="de-AT" sz="3200" b="0" dirty="0"/>
              <a:t> </a:t>
            </a:r>
            <a:r>
              <a:rPr lang="de-AT" sz="3200" b="0" dirty="0" err="1"/>
              <a:t>napotkov</a:t>
            </a:r>
            <a:endParaRPr lang="de-AT" sz="3200" b="0" dirty="0"/>
          </a:p>
        </p:txBody>
      </p:sp>
      <p:sp>
        <p:nvSpPr>
          <p:cNvPr id="5" name="Ravne na Koroškem 2"/>
          <p:cNvSpPr txBox="1">
            <a:spLocks noChangeArrowheads="1"/>
          </p:cNvSpPr>
          <p:nvPr/>
        </p:nvSpPr>
        <p:spPr bwMode="auto">
          <a:xfrm>
            <a:off x="1015777" y="5332876"/>
            <a:ext cx="1758950" cy="642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de-DE" sz="1000" b="1" i="0" u="none" strike="noStrike" cap="none" normalizeH="0" baseline="0" dirty="0" smtClean="0">
                <a:ln>
                  <a:noFill/>
                </a:ln>
                <a:solidFill>
                  <a:srgbClr val="398E98"/>
                </a:solidFill>
                <a:effectLst/>
                <a:latin typeface="Open Sans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Katere spremembe potrebuje programsko področje?</a:t>
            </a:r>
            <a:endParaRPr kumimoji="0" lang="sl-SI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Diagram 65"/>
          <p:cNvGraphicFramePr/>
          <p:nvPr>
            <p:extLst>
              <p:ext uri="{D42A27DB-BD31-4B8C-83A1-F6EECF244321}">
                <p14:modId xmlns:p14="http://schemas.microsoft.com/office/powerpoint/2010/main" val="3778386456"/>
              </p:ext>
            </p:extLst>
          </p:nvPr>
        </p:nvGraphicFramePr>
        <p:xfrm>
          <a:off x="1331640" y="1752600"/>
          <a:ext cx="5278755" cy="307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99200" y="5230590"/>
            <a:ext cx="1892300" cy="690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de-DE" sz="1000" b="1" i="0" u="none" strike="noStrike" cap="none" normalizeH="0" baseline="0" dirty="0" smtClean="0">
                <a:ln>
                  <a:noFill/>
                </a:ln>
                <a:solidFill>
                  <a:srgbClr val="398E98"/>
                </a:solidFill>
                <a:effectLst/>
                <a:latin typeface="Open Sans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Kako rezultati projekta prispevajo k potrebovanim spremembam?</a:t>
            </a:r>
            <a:endParaRPr kumimoji="0" lang="sl-SI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esna puščica 13"/>
          <p:cNvSpPr/>
          <p:nvPr/>
        </p:nvSpPr>
        <p:spPr>
          <a:xfrm>
            <a:off x="3176017" y="5312434"/>
            <a:ext cx="2076450" cy="352425"/>
          </a:xfrm>
          <a:prstGeom prst="rightArrow">
            <a:avLst/>
          </a:prstGeom>
          <a:gradFill flip="none" rotWithShape="1">
            <a:gsLst>
              <a:gs pos="23000">
                <a:schemeClr val="accent5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9" name="Pravokotnik 146"/>
          <p:cNvSpPr>
            <a:spLocks noChangeArrowheads="1"/>
          </p:cNvSpPr>
          <p:nvPr/>
        </p:nvSpPr>
        <p:spPr bwMode="auto">
          <a:xfrm rot="-5400000">
            <a:off x="5228828" y="3555570"/>
            <a:ext cx="24241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0" rIns="13716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de-DE" sz="1600" b="0" i="0" u="none" strike="noStrike" cap="none" normalizeH="0" baseline="0" dirty="0" smtClean="0">
                <a:ln>
                  <a:noFill/>
                </a:ln>
                <a:solidFill>
                  <a:srgbClr val="398E9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TERITORIALNE SPREMEMBE</a:t>
            </a:r>
            <a:endParaRPr kumimoji="0" lang="sl-SI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de-DE" sz="900" b="0" i="1" u="none" strike="noStrike" cap="none" normalizeH="0" baseline="0" smtClean="0">
                <a:ln>
                  <a:noFill/>
                </a:ln>
                <a:solidFill>
                  <a:srgbClr val="37354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Slika 2: Kako razviti intervencijsko logiko projekta?</a:t>
            </a:r>
            <a:endParaRPr kumimoji="0" lang="de-AT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AT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0" dirty="0" err="1"/>
              <a:t>Najpogostejše</a:t>
            </a:r>
            <a:r>
              <a:rPr lang="de-AT" sz="3200" b="0" dirty="0"/>
              <a:t> </a:t>
            </a:r>
            <a:r>
              <a:rPr lang="de-AT" sz="3200" b="0" dirty="0" err="1"/>
              <a:t>napake</a:t>
            </a:r>
            <a:r>
              <a:rPr lang="de-AT" sz="3200" b="0" dirty="0"/>
              <a:t> </a:t>
            </a:r>
            <a:r>
              <a:rPr lang="de-AT" sz="3200" b="0" dirty="0" err="1"/>
              <a:t>pri</a:t>
            </a:r>
            <a:r>
              <a:rPr lang="de-AT" sz="3200" b="0" dirty="0"/>
              <a:t> </a:t>
            </a:r>
            <a:r>
              <a:rPr lang="de-AT" sz="3200" b="0" dirty="0" err="1"/>
              <a:t>pripravi</a:t>
            </a:r>
            <a:r>
              <a:rPr lang="de-AT" sz="3200" b="0" dirty="0"/>
              <a:t> </a:t>
            </a:r>
            <a:r>
              <a:rPr lang="de-AT" sz="3200" b="0" dirty="0" err="1"/>
              <a:t>projektov</a:t>
            </a:r>
            <a:r>
              <a:rPr lang="de-AT" sz="3200" b="0" dirty="0"/>
              <a:t>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7200" y="1988840"/>
            <a:ext cx="8280000" cy="3960000"/>
          </a:xfrm>
        </p:spPr>
        <p:txBody>
          <a:bodyPr/>
          <a:lstStyle/>
          <a:p>
            <a:r>
              <a:rPr lang="de-AT" dirty="0" err="1"/>
              <a:t>nejasni</a:t>
            </a:r>
            <a:r>
              <a:rPr lang="de-AT" dirty="0"/>
              <a:t> </a:t>
            </a:r>
            <a:r>
              <a:rPr lang="de-AT" dirty="0" err="1"/>
              <a:t>opisi</a:t>
            </a:r>
            <a:r>
              <a:rPr lang="de-AT" dirty="0"/>
              <a:t> v </a:t>
            </a:r>
            <a:r>
              <a:rPr lang="de-AT" dirty="0" err="1"/>
              <a:t>prijavnici</a:t>
            </a:r>
            <a:r>
              <a:rPr lang="de-AT" dirty="0"/>
              <a:t>,</a:t>
            </a:r>
          </a:p>
          <a:p>
            <a:r>
              <a:rPr lang="de-AT" dirty="0" err="1"/>
              <a:t>nedodelana</a:t>
            </a:r>
            <a:r>
              <a:rPr lang="de-AT" dirty="0"/>
              <a:t> </a:t>
            </a:r>
            <a:r>
              <a:rPr lang="de-AT" dirty="0" err="1"/>
              <a:t>intervencijska</a:t>
            </a:r>
            <a:r>
              <a:rPr lang="de-AT" dirty="0"/>
              <a:t> </a:t>
            </a:r>
            <a:r>
              <a:rPr lang="de-AT" dirty="0" err="1"/>
              <a:t>logika</a:t>
            </a:r>
            <a:r>
              <a:rPr lang="de-AT" dirty="0"/>
              <a:t>,</a:t>
            </a:r>
          </a:p>
          <a:p>
            <a:r>
              <a:rPr lang="de-AT" dirty="0" err="1"/>
              <a:t>neupoštevanje</a:t>
            </a:r>
            <a:r>
              <a:rPr lang="de-AT" dirty="0"/>
              <a:t> </a:t>
            </a:r>
            <a:r>
              <a:rPr lang="de-AT" dirty="0" err="1"/>
              <a:t>programskih</a:t>
            </a:r>
            <a:r>
              <a:rPr lang="de-AT" dirty="0"/>
              <a:t> </a:t>
            </a:r>
            <a:r>
              <a:rPr lang="de-AT" dirty="0" err="1"/>
              <a:t>navodil</a:t>
            </a:r>
            <a:r>
              <a:rPr lang="de-AT" dirty="0"/>
              <a:t>,</a:t>
            </a:r>
          </a:p>
          <a:p>
            <a:r>
              <a:rPr lang="de-AT" dirty="0" err="1"/>
              <a:t>partnerji</a:t>
            </a:r>
            <a:r>
              <a:rPr lang="de-AT" dirty="0"/>
              <a:t>, </a:t>
            </a:r>
            <a:r>
              <a:rPr lang="de-AT" dirty="0" err="1"/>
              <a:t>ki</a:t>
            </a:r>
            <a:r>
              <a:rPr lang="de-AT" dirty="0"/>
              <a:t> </a:t>
            </a:r>
            <a:r>
              <a:rPr lang="de-AT" dirty="0" err="1"/>
              <a:t>niso</a:t>
            </a:r>
            <a:r>
              <a:rPr lang="de-AT" dirty="0"/>
              <a:t> </a:t>
            </a:r>
            <a:r>
              <a:rPr lang="de-AT" dirty="0" err="1"/>
              <a:t>odgovorni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temo</a:t>
            </a:r>
            <a:r>
              <a:rPr lang="de-AT" dirty="0"/>
              <a:t> </a:t>
            </a:r>
            <a:r>
              <a:rPr lang="de-AT" dirty="0" err="1"/>
              <a:t>projekta</a:t>
            </a:r>
            <a:r>
              <a:rPr lang="de-AT" dirty="0"/>
              <a:t>,</a:t>
            </a:r>
          </a:p>
          <a:p>
            <a:r>
              <a:rPr lang="de-AT" dirty="0" err="1"/>
              <a:t>nejasna</a:t>
            </a:r>
            <a:r>
              <a:rPr lang="de-AT" dirty="0"/>
              <a:t> </a:t>
            </a:r>
            <a:r>
              <a:rPr lang="de-AT" dirty="0" err="1"/>
              <a:t>trajnost</a:t>
            </a:r>
            <a:r>
              <a:rPr lang="de-AT" dirty="0"/>
              <a:t>,</a:t>
            </a:r>
          </a:p>
          <a:p>
            <a:r>
              <a:rPr lang="de-AT" dirty="0" err="1"/>
              <a:t>previsoko</a:t>
            </a:r>
            <a:r>
              <a:rPr lang="de-AT" dirty="0"/>
              <a:t> </a:t>
            </a:r>
            <a:r>
              <a:rPr lang="de-AT" dirty="0" err="1"/>
              <a:t>zastavljen</a:t>
            </a:r>
            <a:r>
              <a:rPr lang="de-AT" dirty="0"/>
              <a:t> </a:t>
            </a:r>
            <a:r>
              <a:rPr lang="de-AT" dirty="0" err="1"/>
              <a:t>projektni</a:t>
            </a:r>
            <a:r>
              <a:rPr lang="de-AT" dirty="0"/>
              <a:t> </a:t>
            </a:r>
            <a:r>
              <a:rPr lang="de-AT" dirty="0" err="1"/>
              <a:t>proračun</a:t>
            </a:r>
            <a:r>
              <a:rPr lang="de-AT" dirty="0"/>
              <a:t>.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09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AT" sz="2800" dirty="0"/>
              <a:t>Hvala!</a:t>
            </a:r>
          </a:p>
        </p:txBody>
      </p:sp>
      <p:sp>
        <p:nvSpPr>
          <p:cNvPr id="18435" name="Untertitel 2"/>
          <p:cNvSpPr>
            <a:spLocks noGrp="1"/>
          </p:cNvSpPr>
          <p:nvPr>
            <p:ph type="subTitle" sz="quarter" idx="1"/>
          </p:nvPr>
        </p:nvSpPr>
        <p:spPr>
          <a:xfrm>
            <a:off x="1259632" y="2564904"/>
            <a:ext cx="6783388" cy="1752600"/>
          </a:xfrm>
        </p:spPr>
        <p:txBody>
          <a:bodyPr/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DI Sabina Cimerman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Amt der Steiermärkischen Landesregierung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Abteilung 17 Landes- und Regionalentwicklung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Referat Landesplanung und Regionalentwicklung</a:t>
            </a: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     +43 316 877-5833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     +43 676 8666 5833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sabina.cimerman@stmk.gv.at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www.landesentwicklung.steiermark.at</a:t>
            </a:r>
          </a:p>
          <a:p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395536" y="165039"/>
            <a:ext cx="6981825" cy="609600"/>
          </a:xfrm>
        </p:spPr>
        <p:txBody>
          <a:bodyPr/>
          <a:lstStyle/>
          <a:p>
            <a:pPr eaLnBrk="1" hangingPunct="1"/>
            <a:r>
              <a:rPr lang="de-AT" altLang="de-DE" sz="3200" b="0" dirty="0" err="1"/>
              <a:t>Avstrijska</a:t>
            </a:r>
            <a:r>
              <a:rPr lang="de-AT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altLang="de-DE" sz="3200" b="0" dirty="0" err="1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de-AT" altLang="de-DE" sz="3200" b="0" dirty="0" err="1"/>
              <a:t>tajerska</a:t>
            </a:r>
            <a:endParaRPr lang="de-AT" altLang="de-DE" sz="3200" b="0" dirty="0"/>
          </a:p>
        </p:txBody>
      </p:sp>
      <p:sp>
        <p:nvSpPr>
          <p:cNvPr id="6147" name="Inhaltsplatzhalter 2"/>
          <p:cNvSpPr txBox="1">
            <a:spLocks/>
          </p:cNvSpPr>
          <p:nvPr/>
        </p:nvSpPr>
        <p:spPr bwMode="auto">
          <a:xfrm>
            <a:off x="539750" y="1370013"/>
            <a:ext cx="80645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2857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2" eaLnBrk="1" hangingPunct="1">
              <a:spcAft>
                <a:spcPts val="600"/>
              </a:spcAft>
            </a:pPr>
            <a:endParaRPr lang="de-AT" altLang="de-DE" sz="180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529122583"/>
              </p:ext>
            </p:extLst>
          </p:nvPr>
        </p:nvGraphicFramePr>
        <p:xfrm>
          <a:off x="4644008" y="126876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fik 2" descr="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1"/>
          <a:stretch>
            <a:fillRect/>
          </a:stretch>
        </p:blipFill>
        <p:spPr bwMode="auto">
          <a:xfrm>
            <a:off x="107504" y="1124744"/>
            <a:ext cx="4371103" cy="30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8" y="3645024"/>
            <a:ext cx="437773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981825" cy="609600"/>
          </a:xfrm>
        </p:spPr>
        <p:txBody>
          <a:bodyPr/>
          <a:lstStyle/>
          <a:p>
            <a:pPr eaLnBrk="1" hangingPunct="1"/>
            <a:r>
              <a:rPr lang="de-AT" altLang="de-DE" sz="3200" b="0" dirty="0" err="1"/>
              <a:t>Izzivi</a:t>
            </a:r>
            <a:r>
              <a:rPr lang="de-AT" altLang="de-DE" sz="3200" b="0" dirty="0"/>
              <a:t>:</a:t>
            </a:r>
          </a:p>
        </p:txBody>
      </p:sp>
      <p:sp>
        <p:nvSpPr>
          <p:cNvPr id="7171" name="Inhaltsplatzhalter 2"/>
          <p:cNvSpPr txBox="1">
            <a:spLocks/>
          </p:cNvSpPr>
          <p:nvPr/>
        </p:nvSpPr>
        <p:spPr bwMode="auto">
          <a:xfrm>
            <a:off x="539750" y="1370013"/>
            <a:ext cx="80645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None/>
            </a:pPr>
            <a:endParaRPr lang="de-AT" altLang="de-DE" sz="2000" b="1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2736"/>
            <a:ext cx="5760640" cy="4030213"/>
          </a:xfrm>
          <a:prstGeom prst="rect">
            <a:avLst/>
          </a:prstGeom>
        </p:spPr>
      </p:pic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98517759"/>
              </p:ext>
            </p:extLst>
          </p:nvPr>
        </p:nvGraphicFramePr>
        <p:xfrm>
          <a:off x="251520" y="3933056"/>
          <a:ext cx="424847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90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dirty="0" err="1"/>
              <a:t>Regionalni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dirty="0" err="1"/>
              <a:t>razvoj</a:t>
            </a:r>
            <a:r>
              <a:rPr lang="en-GB" dirty="0"/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7632848" cy="187220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OECDju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je to:</a:t>
            </a:r>
          </a:p>
          <a:p>
            <a:pPr marL="0" indent="0">
              <a:buNone/>
            </a:pP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splošno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prizadevanje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izboljšanje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blaginje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življenjskega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standarda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vseh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vrstah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regij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, od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mestnega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podeželskega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prostora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povečanje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njihovega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prispevka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nacionalnemu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razvoju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ter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prizadevanje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bolj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vključujočo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odporno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družbo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6" descr="L:\a16\LG\LG-Landesplanung\LG-EP_Landesentwicklungsleitbild\LEB\LEB_aktuell\RegionaleZentren15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6236" r="9879" b="9663"/>
          <a:stretch>
            <a:fillRect/>
          </a:stretch>
        </p:blipFill>
        <p:spPr bwMode="auto">
          <a:xfrm>
            <a:off x="539552" y="3753036"/>
            <a:ext cx="3728670" cy="262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68038" y="3284984"/>
            <a:ext cx="4430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Kaj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pomeni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praksi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FontTx/>
              <a:buNone/>
            </a:pP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Priprava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koordinacija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pravnih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podlag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inštrumentov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, ki 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omogočajo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implementacijo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imenovanih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 “place-based policies”.</a:t>
            </a:r>
          </a:p>
          <a:p>
            <a:pPr marL="0" indent="0">
              <a:buFontTx/>
              <a:buNone/>
            </a:pPr>
            <a:endParaRPr lang="en-GB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93" y="1439088"/>
            <a:ext cx="7860307" cy="500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6781800" cy="609600"/>
          </a:xfrm>
        </p:spPr>
        <p:txBody>
          <a:bodyPr/>
          <a:lstStyle/>
          <a:p>
            <a:r>
              <a:rPr lang="en-GB" sz="2400" b="0" dirty="0" err="1">
                <a:cs typeface="Arial" panose="020B0604020202020204" pitchFamily="34" charset="0"/>
              </a:rPr>
              <a:t>Vlada</a:t>
            </a:r>
            <a:r>
              <a:rPr lang="en-GB" sz="2400" b="0" dirty="0">
                <a:cs typeface="Arial" panose="020B0604020202020204" pitchFamily="34" charset="0"/>
              </a:rPr>
              <a:t> </a:t>
            </a:r>
            <a:r>
              <a:rPr lang="en-GB" sz="2400" b="0" dirty="0" err="1">
                <a:cs typeface="Arial" panose="020B0604020202020204" pitchFamily="34" charset="0"/>
              </a:rPr>
              <a:t>dežele</a:t>
            </a:r>
            <a:r>
              <a:rPr lang="en-GB" sz="2400" b="0" dirty="0">
                <a:cs typeface="Arial" panose="020B0604020202020204" pitchFamily="34" charset="0"/>
              </a:rPr>
              <a:t> </a:t>
            </a:r>
            <a:r>
              <a:rPr lang="en-GB" sz="2400" b="0" dirty="0" err="1">
                <a:cs typeface="Arial" panose="020B0604020202020204" pitchFamily="34" charset="0"/>
              </a:rPr>
              <a:t>Štajerske</a:t>
            </a:r>
            <a:r>
              <a:rPr lang="en-GB" sz="2400" b="0" dirty="0">
                <a:cs typeface="Arial" panose="020B0604020202020204" pitchFamily="34" charset="0"/>
              </a:rPr>
              <a:t>, </a:t>
            </a:r>
            <a:r>
              <a:rPr lang="en-GB" sz="2400" b="0" dirty="0" err="1">
                <a:cs typeface="Arial" panose="020B0604020202020204" pitchFamily="34" charset="0"/>
              </a:rPr>
              <a:t>Oddelek</a:t>
            </a:r>
            <a:r>
              <a:rPr lang="en-GB" sz="2400" b="0" dirty="0">
                <a:cs typeface="Arial" panose="020B0604020202020204" pitchFamily="34" charset="0"/>
              </a:rPr>
              <a:t> za </a:t>
            </a:r>
            <a:r>
              <a:rPr lang="en-GB" sz="2400" b="0" dirty="0" err="1">
                <a:cs typeface="Arial" panose="020B0604020202020204" pitchFamily="34" charset="0"/>
              </a:rPr>
              <a:t>regionalni</a:t>
            </a:r>
            <a:r>
              <a:rPr lang="en-GB" sz="2400" b="0" dirty="0">
                <a:cs typeface="Arial" panose="020B0604020202020204" pitchFamily="34" charset="0"/>
              </a:rPr>
              <a:t> </a:t>
            </a:r>
            <a:r>
              <a:rPr lang="en-GB" sz="2400" b="0" dirty="0" err="1">
                <a:cs typeface="Arial" panose="020B0604020202020204" pitchFamily="34" charset="0"/>
              </a:rPr>
              <a:t>razvoj</a:t>
            </a:r>
            <a:endParaRPr lang="en-GB" sz="2400" b="0" dirty="0"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7504" y="1124744"/>
            <a:ext cx="4392488" cy="2092881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GB" sz="1800" b="1" dirty="0" err="1"/>
              <a:t>Referati</a:t>
            </a:r>
            <a:r>
              <a:rPr lang="en-GB" sz="1800" b="1" dirty="0"/>
              <a:t>:</a:t>
            </a:r>
            <a:r>
              <a:rPr lang="en-GB" sz="1800" dirty="0"/>
              <a:t> </a:t>
            </a:r>
          </a:p>
          <a:p>
            <a:pPr marL="177800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 err="1"/>
              <a:t>Statistika</a:t>
            </a:r>
            <a:r>
              <a:rPr lang="en-GB" sz="1800" dirty="0"/>
              <a:t> in </a:t>
            </a:r>
            <a:r>
              <a:rPr lang="en-GB" sz="1800" dirty="0" err="1"/>
              <a:t>geoinformacije</a:t>
            </a:r>
            <a:r>
              <a:rPr lang="en-GB" sz="1800" dirty="0"/>
              <a:t>,</a:t>
            </a:r>
          </a:p>
          <a:p>
            <a:pPr marL="177800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 err="1">
                <a:solidFill>
                  <a:srgbClr val="006600"/>
                </a:solidFill>
              </a:rPr>
              <a:t>Deželno</a:t>
            </a:r>
            <a:r>
              <a:rPr lang="en-GB" sz="1800" dirty="0">
                <a:solidFill>
                  <a:srgbClr val="006600"/>
                </a:solidFill>
              </a:rPr>
              <a:t> in </a:t>
            </a:r>
            <a:r>
              <a:rPr lang="en-GB" sz="1800" dirty="0" err="1">
                <a:solidFill>
                  <a:srgbClr val="006600"/>
                </a:solidFill>
              </a:rPr>
              <a:t>regionalno</a:t>
            </a:r>
            <a:r>
              <a:rPr lang="en-GB" sz="1800" dirty="0">
                <a:solidFill>
                  <a:srgbClr val="006600"/>
                </a:solidFill>
              </a:rPr>
              <a:t> </a:t>
            </a:r>
            <a:r>
              <a:rPr lang="en-GB" sz="1800" dirty="0" err="1">
                <a:solidFill>
                  <a:srgbClr val="006600"/>
                </a:solidFill>
              </a:rPr>
              <a:t>načrtovanje</a:t>
            </a:r>
            <a:r>
              <a:rPr lang="en-GB" sz="1800" dirty="0">
                <a:solidFill>
                  <a:srgbClr val="006600"/>
                </a:solidFill>
              </a:rPr>
              <a:t>,</a:t>
            </a:r>
          </a:p>
          <a:p>
            <a:pPr marL="177800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 err="1"/>
              <a:t>Infrastruktura</a:t>
            </a:r>
            <a:r>
              <a:rPr lang="en-GB" sz="1800" dirty="0"/>
              <a:t> in </a:t>
            </a:r>
            <a:r>
              <a:rPr lang="en-GB" sz="1800" dirty="0" err="1"/>
              <a:t>razvoj</a:t>
            </a:r>
            <a:r>
              <a:rPr lang="en-GB" sz="1800" dirty="0"/>
              <a:t>,</a:t>
            </a:r>
          </a:p>
          <a:p>
            <a:pPr marL="177800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de-DE" sz="1800" dirty="0"/>
              <a:t>Finance in </a:t>
            </a:r>
            <a:r>
              <a:rPr lang="en-GB" altLang="de-DE" sz="1800" dirty="0" err="1"/>
              <a:t>nadzor</a:t>
            </a:r>
            <a:r>
              <a:rPr lang="en-GB" altLang="de-DE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9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614"/>
            <a:ext cx="9142893" cy="5885770"/>
          </a:xfrm>
          <a:prstGeom prst="rect">
            <a:avLst/>
          </a:prstGeom>
          <a:blipFill dpi="0" rotWithShape="1">
            <a:blip r:embed="rId3">
              <a:alphaModFix amt="43000"/>
            </a:blip>
            <a:srcRect/>
            <a:tile tx="0" ty="0" sx="100000" sy="100000" flip="none" algn="tl"/>
          </a:blipFill>
        </p:spPr>
      </p:pic>
      <p:sp>
        <p:nvSpPr>
          <p:cNvPr id="8" name="AutoShape 2" descr="Bildergebnis für gel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6781800" cy="609600"/>
          </a:xfrm>
        </p:spPr>
        <p:txBody>
          <a:bodyPr/>
          <a:lstStyle/>
          <a:p>
            <a:r>
              <a:rPr lang="en-GB" sz="2800" b="0" dirty="0" err="1">
                <a:cs typeface="Arial" panose="020B0604020202020204" pitchFamily="34" charset="0"/>
              </a:rPr>
              <a:t>Deželno</a:t>
            </a:r>
            <a:r>
              <a:rPr lang="en-GB" sz="2800" b="0" dirty="0">
                <a:cs typeface="Arial" panose="020B0604020202020204" pitchFamily="34" charset="0"/>
              </a:rPr>
              <a:t> in </a:t>
            </a:r>
            <a:r>
              <a:rPr lang="en-GB" sz="2800" b="0" dirty="0" err="1">
                <a:cs typeface="Arial" panose="020B0604020202020204" pitchFamily="34" charset="0"/>
              </a:rPr>
              <a:t>regionalno</a:t>
            </a:r>
            <a:r>
              <a:rPr lang="en-GB" sz="2800" b="0" dirty="0">
                <a:cs typeface="Arial" panose="020B0604020202020204" pitchFamily="34" charset="0"/>
              </a:rPr>
              <a:t> </a:t>
            </a:r>
            <a:r>
              <a:rPr lang="en-GB" sz="2800" b="0" dirty="0" err="1">
                <a:cs typeface="Arial" panose="020B0604020202020204" pitchFamily="34" charset="0"/>
              </a:rPr>
              <a:t>načrtovanje</a:t>
            </a:r>
            <a:endParaRPr lang="en-GB" sz="2800" b="0" dirty="0"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55576" y="1340768"/>
            <a:ext cx="7992888" cy="492442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GB" sz="2000" b="1" dirty="0" err="1"/>
              <a:t>Finančni</a:t>
            </a:r>
            <a:r>
              <a:rPr lang="en-GB" sz="2000" b="1" dirty="0"/>
              <a:t> </a:t>
            </a:r>
            <a:r>
              <a:rPr lang="en-GB" sz="2000" b="1" dirty="0" err="1"/>
              <a:t>inštrumenti</a:t>
            </a:r>
            <a:r>
              <a:rPr lang="en-GB" sz="2000" b="1" dirty="0"/>
              <a:t> :</a:t>
            </a:r>
            <a:r>
              <a:rPr lang="en-GB" dirty="0"/>
              <a:t> </a:t>
            </a:r>
          </a:p>
          <a:p>
            <a:pPr marL="177800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i="1" dirty="0"/>
              <a:t>EU-</a:t>
            </a:r>
            <a:r>
              <a:rPr lang="en-GB" sz="2000" i="1" dirty="0" err="1"/>
              <a:t>programi</a:t>
            </a:r>
            <a:r>
              <a:rPr lang="en-GB" sz="2000" i="1" dirty="0"/>
              <a:t>:</a:t>
            </a:r>
          </a:p>
          <a:p>
            <a:pPr marL="635000" lvl="1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INTERREG </a:t>
            </a:r>
            <a:r>
              <a:rPr lang="en-GB" sz="2000" dirty="0" err="1"/>
              <a:t>bilateralni</a:t>
            </a:r>
            <a:r>
              <a:rPr lang="en-GB" sz="2000" dirty="0"/>
              <a:t>, </a:t>
            </a:r>
            <a:r>
              <a:rPr lang="en-GB" sz="2000" dirty="0" err="1"/>
              <a:t>transnacionalni</a:t>
            </a:r>
            <a:r>
              <a:rPr lang="en-GB" sz="2000" dirty="0"/>
              <a:t> in </a:t>
            </a:r>
            <a:r>
              <a:rPr lang="en-GB" sz="2000" dirty="0" err="1"/>
              <a:t>mreženja</a:t>
            </a:r>
            <a:r>
              <a:rPr lang="en-GB" sz="2000" dirty="0"/>
              <a:t>.</a:t>
            </a:r>
          </a:p>
          <a:p>
            <a:pPr marL="635000" lvl="1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/>
              <a:t>Medobčinsko</a:t>
            </a:r>
            <a:r>
              <a:rPr lang="en-GB" sz="2000" dirty="0"/>
              <a:t> </a:t>
            </a:r>
            <a:r>
              <a:rPr lang="en-GB" sz="2000" dirty="0" err="1"/>
              <a:t>sodelovanje</a:t>
            </a:r>
            <a:r>
              <a:rPr lang="en-GB" sz="2000" dirty="0"/>
              <a:t>, urbane </a:t>
            </a:r>
            <a:r>
              <a:rPr lang="en-GB" sz="2000" dirty="0" err="1"/>
              <a:t>regije</a:t>
            </a:r>
            <a:r>
              <a:rPr lang="en-GB" sz="2000" dirty="0"/>
              <a:t> in </a:t>
            </a:r>
            <a:r>
              <a:rPr lang="en-GB" sz="2000" dirty="0" err="1"/>
              <a:t>podpora</a:t>
            </a:r>
            <a:r>
              <a:rPr lang="en-GB" sz="2000" dirty="0"/>
              <a:t> </a:t>
            </a:r>
            <a:r>
              <a:rPr lang="en-GB" sz="2000" dirty="0" err="1"/>
              <a:t>rasti</a:t>
            </a:r>
            <a:r>
              <a:rPr lang="en-GB" sz="2000" dirty="0"/>
              <a:t> (ESRR),</a:t>
            </a:r>
          </a:p>
          <a:p>
            <a:pPr marL="635000" lvl="1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LEADER,</a:t>
            </a:r>
          </a:p>
          <a:p>
            <a:pPr marL="635000" lvl="1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/>
              <a:t>Lokalna</a:t>
            </a:r>
            <a:r>
              <a:rPr lang="en-GB" sz="2000" dirty="0"/>
              <a:t> agenda 21,</a:t>
            </a:r>
          </a:p>
          <a:p>
            <a:pPr marL="635000" lvl="1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>
                <a:solidFill>
                  <a:srgbClr val="006600"/>
                </a:solidFill>
              </a:rPr>
              <a:t>Socialni</a:t>
            </a:r>
            <a:r>
              <a:rPr lang="en-GB" sz="2000" dirty="0">
                <a:solidFill>
                  <a:srgbClr val="006600"/>
                </a:solidFill>
              </a:rPr>
              <a:t> program (EAFRD).</a:t>
            </a:r>
          </a:p>
          <a:p>
            <a:pPr marL="177800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i="1" dirty="0" err="1"/>
              <a:t>Regionalni</a:t>
            </a:r>
            <a:r>
              <a:rPr lang="en-GB" sz="2000" i="1" dirty="0"/>
              <a:t> </a:t>
            </a:r>
            <a:r>
              <a:rPr lang="en-GB" sz="2000" i="1" dirty="0" err="1"/>
              <a:t>programi</a:t>
            </a:r>
            <a:r>
              <a:rPr lang="en-GB" sz="2000" i="1" dirty="0"/>
              <a:t>:</a:t>
            </a:r>
          </a:p>
          <a:p>
            <a:pPr marL="635000" lvl="1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006600"/>
                </a:solidFill>
              </a:rPr>
              <a:t>Program za </a:t>
            </a:r>
            <a:r>
              <a:rPr lang="en-GB" sz="2000" dirty="0" err="1">
                <a:solidFill>
                  <a:srgbClr val="006600"/>
                </a:solidFill>
              </a:rPr>
              <a:t>integrirani</a:t>
            </a:r>
            <a:r>
              <a:rPr lang="en-GB" sz="2000" dirty="0">
                <a:solidFill>
                  <a:srgbClr val="006600"/>
                </a:solidFill>
              </a:rPr>
              <a:t> </a:t>
            </a:r>
            <a:r>
              <a:rPr lang="en-GB" sz="2000" dirty="0" err="1">
                <a:solidFill>
                  <a:srgbClr val="006600"/>
                </a:solidFill>
              </a:rPr>
              <a:t>razvoj</a:t>
            </a:r>
            <a:r>
              <a:rPr lang="en-GB" sz="2000" dirty="0">
                <a:solidFill>
                  <a:srgbClr val="006600"/>
                </a:solidFill>
              </a:rPr>
              <a:t>,</a:t>
            </a:r>
          </a:p>
          <a:p>
            <a:pPr marL="635000" lvl="1" indent="-17780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 err="1"/>
              <a:t>Štajerski</a:t>
            </a:r>
            <a:r>
              <a:rPr lang="en-GB" sz="2000" dirty="0"/>
              <a:t> program za </a:t>
            </a:r>
            <a:r>
              <a:rPr lang="en-GB" sz="2000" dirty="0" err="1"/>
              <a:t>regionalni</a:t>
            </a:r>
            <a:r>
              <a:rPr lang="en-GB" sz="2000" dirty="0"/>
              <a:t> </a:t>
            </a:r>
            <a:r>
              <a:rPr lang="en-GB" sz="2000" dirty="0" err="1"/>
              <a:t>razvoj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7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203032" cy="1143000"/>
          </a:xfrm>
        </p:spPr>
        <p:txBody>
          <a:bodyPr/>
          <a:lstStyle/>
          <a:p>
            <a:r>
              <a:rPr lang="de-AT" sz="3200" b="0" dirty="0" err="1"/>
              <a:t>Finančni</a:t>
            </a:r>
            <a:r>
              <a:rPr lang="de-AT" sz="3200" b="0" dirty="0"/>
              <a:t> </a:t>
            </a:r>
            <a:r>
              <a:rPr lang="de-AT" sz="3200" b="0" dirty="0" err="1"/>
              <a:t>viri</a:t>
            </a:r>
            <a:endParaRPr lang="de-AT" sz="3200" b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532859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668344" y="61653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Quelle: EU-Kommission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8487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7200" y="5729048"/>
            <a:ext cx="6779096" cy="50558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* NEW </a:t>
            </a:r>
            <a:r>
              <a:rPr lang="en-US" sz="1800" dirty="0" err="1"/>
              <a:t>Interreg</a:t>
            </a:r>
            <a:r>
              <a:rPr lang="en-US" sz="1800" dirty="0"/>
              <a:t> VI (2021-2027.) Budget EUR 10 billion. Including cooperation with partner countries and new strand for cooperation with outermost region.</a:t>
            </a:r>
            <a:endParaRPr lang="de-AT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78" y="0"/>
            <a:ext cx="9153578" cy="570720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524328" y="544559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Quelle: EU-Kommission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7901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dsteiermark1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45EC02F98AEB43BA742DA90FB17C88" ma:contentTypeVersion="2" ma:contentTypeDescription="Ustvari nov dokument." ma:contentTypeScope="" ma:versionID="bba20d7dc0d2094bb7643a1697981a9c">
  <xsd:schema xmlns:xsd="http://www.w3.org/2001/XMLSchema" xmlns:xs="http://www.w3.org/2001/XMLSchema" xmlns:p="http://schemas.microsoft.com/office/2006/metadata/properties" xmlns:ns2="b33da64a-6c2d-488e-a90c-bdd199bf1154" targetNamespace="http://schemas.microsoft.com/office/2006/metadata/properties" ma:root="true" ma:fieldsID="68f7dc134eb05bf1c41f8e981052ae49" ns2:_="">
    <xsd:import namespace="b33da64a-6c2d-488e-a90c-bdd199bf11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da64a-6c2d-488e-a90c-bdd199bf11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DC3173-0B3C-4CD2-B55D-A4B91B84A75B}"/>
</file>

<file path=customXml/itemProps2.xml><?xml version="1.0" encoding="utf-8"?>
<ds:datastoreItem xmlns:ds="http://schemas.openxmlformats.org/officeDocument/2006/customXml" ds:itemID="{1413D591-B1CD-4F50-9E97-27F3EE2839C1}"/>
</file>

<file path=customXml/itemProps3.xml><?xml version="1.0" encoding="utf-8"?>
<ds:datastoreItem xmlns:ds="http://schemas.openxmlformats.org/officeDocument/2006/customXml" ds:itemID="{B19DB92C-AE98-4D56-A74B-FA9D963D7A10}"/>
</file>

<file path=docProps/app.xml><?xml version="1.0" encoding="utf-8"?>
<Properties xmlns="http://schemas.openxmlformats.org/officeDocument/2006/extended-properties" xmlns:vt="http://schemas.openxmlformats.org/officeDocument/2006/docPropsVTypes">
  <Template>landsteiermark1</Template>
  <TotalTime>0</TotalTime>
  <Words>926</Words>
  <Application>Microsoft Office PowerPoint</Application>
  <PresentationFormat>Bildschirmpräsentation (4:3)</PresentationFormat>
  <Paragraphs>172</Paragraphs>
  <Slides>26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9" baseType="lpstr">
      <vt:lpstr>AGaramond Semibold</vt:lpstr>
      <vt:lpstr>Arial</vt:lpstr>
      <vt:lpstr>Arial Black</vt:lpstr>
      <vt:lpstr>Calibri</vt:lpstr>
      <vt:lpstr>Calibri Light</vt:lpstr>
      <vt:lpstr>Open Sans</vt:lpstr>
      <vt:lpstr>Open Sans 1</vt:lpstr>
      <vt:lpstr>Open Sans 1 Bold</vt:lpstr>
      <vt:lpstr>Times New Roman</vt:lpstr>
      <vt:lpstr>Verdana</vt:lpstr>
      <vt:lpstr>Wingdings</vt:lpstr>
      <vt:lpstr>landsteiermark1</vt:lpstr>
      <vt:lpstr>Image</vt:lpstr>
      <vt:lpstr>PowerPoint-Präsentation</vt:lpstr>
      <vt:lpstr>Vsebina</vt:lpstr>
      <vt:lpstr>Avstrijska Štajerska</vt:lpstr>
      <vt:lpstr>Izzivi:</vt:lpstr>
      <vt:lpstr>Regionalni razvoj </vt:lpstr>
      <vt:lpstr>Vlada dežele Štajerske, Oddelek za regionalni razvoj</vt:lpstr>
      <vt:lpstr>Deželno in regionalno načrtovanje</vt:lpstr>
      <vt:lpstr>Finančni viri</vt:lpstr>
      <vt:lpstr>PowerPoint-Präsentation</vt:lpstr>
      <vt:lpstr>Struktura</vt:lpstr>
      <vt:lpstr>INTERREG programi v EU</vt:lpstr>
      <vt:lpstr>Namen INTERREG programov</vt:lpstr>
      <vt:lpstr>Zakaj za to potrebujemo INTERREG programe?</vt:lpstr>
      <vt:lpstr>PowerPoint-Präsentation</vt:lpstr>
      <vt:lpstr>PowerPoint-Präsentation</vt:lpstr>
      <vt:lpstr>Nova partnerstva SI-AT</vt:lpstr>
      <vt:lpstr>Rezultati SI-AT za eno programsko obdobje</vt:lpstr>
      <vt:lpstr>PowerPoint-Präsentation</vt:lpstr>
      <vt:lpstr>Pozitivni in negativni vidiki</vt:lpstr>
      <vt:lpstr>Kako pripraviti INTERREG projekt?</vt:lpstr>
      <vt:lpstr>PowerPoint-Präsentation</vt:lpstr>
      <vt:lpstr>PowerPoint-Präsentation</vt:lpstr>
      <vt:lpstr>Nekaj praktičnih napotkov</vt:lpstr>
      <vt:lpstr>Nekaj praktičnih napotkov</vt:lpstr>
      <vt:lpstr>Najpogostejše napake pri pripravi projektov:</vt:lpstr>
      <vt:lpstr>Hvala!</vt:lpstr>
    </vt:vector>
  </TitlesOfParts>
  <Company>Amt der Stmk. Landesregierung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Vorbereitung 2014 - 2020</dc:title>
  <dc:creator>wieser18</dc:creator>
  <cp:lastModifiedBy>Cimerman Sabina</cp:lastModifiedBy>
  <cp:revision>163</cp:revision>
  <dcterms:created xsi:type="dcterms:W3CDTF">2012-09-10T13:02:28Z</dcterms:created>
  <dcterms:modified xsi:type="dcterms:W3CDTF">2023-09-25T07:32:58Z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0x0101001245EC02F98AEB43BA742DA90FB17C88</vt:lpwstr>
  </property>
</Properties>
</file>